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handoutMasterIdLst>
    <p:handoutMasterId r:id="rId26"/>
  </p:handoutMasterIdLst>
  <p:sldIdLst>
    <p:sldId id="397" r:id="rId2"/>
    <p:sldId id="414" r:id="rId3"/>
    <p:sldId id="399" r:id="rId4"/>
    <p:sldId id="415" r:id="rId5"/>
    <p:sldId id="413" r:id="rId6"/>
    <p:sldId id="400" r:id="rId7"/>
    <p:sldId id="420" r:id="rId8"/>
    <p:sldId id="416" r:id="rId9"/>
    <p:sldId id="403" r:id="rId10"/>
    <p:sldId id="409" r:id="rId11"/>
    <p:sldId id="404" r:id="rId12"/>
    <p:sldId id="410" r:id="rId13"/>
    <p:sldId id="411" r:id="rId14"/>
    <p:sldId id="406" r:id="rId15"/>
    <p:sldId id="418" r:id="rId16"/>
    <p:sldId id="412" r:id="rId17"/>
    <p:sldId id="405" r:id="rId18"/>
    <p:sldId id="407" r:id="rId19"/>
    <p:sldId id="408" r:id="rId20"/>
    <p:sldId id="421" r:id="rId21"/>
    <p:sldId id="417" r:id="rId22"/>
    <p:sldId id="402" r:id="rId23"/>
    <p:sldId id="419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86A"/>
    <a:srgbClr val="2349C6"/>
    <a:srgbClr val="E5EFFF"/>
    <a:srgbClr val="00923F"/>
    <a:srgbClr val="006400"/>
    <a:srgbClr val="0033CC"/>
    <a:srgbClr val="000000"/>
    <a:srgbClr val="6699FF"/>
    <a:srgbClr val="42B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1" autoAdjust="0"/>
    <p:restoredTop sz="89231" autoAdjust="0"/>
  </p:normalViewPr>
  <p:slideViewPr>
    <p:cSldViewPr snapToGrid="0">
      <p:cViewPr varScale="1">
        <p:scale>
          <a:sx n="125" d="100"/>
          <a:sy n="125" d="100"/>
        </p:scale>
        <p:origin x="6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70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nnethk\Documents\conferences\2013-CALCON\reference%20que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3"/>
          </c:marker>
          <c:trendline>
            <c:trendlineType val="exp"/>
            <c:dispRSqr val="0"/>
            <c:dispEq val="0"/>
          </c:trendline>
          <c:xVal>
            <c:numRef>
              <c:f>Sheet4!$B$69:$B$182</c:f>
              <c:numCache>
                <c:formatCode>General</c:formatCode>
                <c:ptCount val="11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</c:numCache>
            </c:numRef>
          </c:xVal>
          <c:yVal>
            <c:numRef>
              <c:f>Sheet4!$C$69:$C$182</c:f>
              <c:numCache>
                <c:formatCode>General</c:formatCode>
                <c:ptCount val="114"/>
                <c:pt idx="0">
                  <c:v>1559</c:v>
                </c:pt>
                <c:pt idx="1">
                  <c:v>522</c:v>
                </c:pt>
                <c:pt idx="2">
                  <c:v>1416</c:v>
                </c:pt>
                <c:pt idx="3">
                  <c:v>472</c:v>
                </c:pt>
                <c:pt idx="4">
                  <c:v>2337</c:v>
                </c:pt>
                <c:pt idx="5">
                  <c:v>839</c:v>
                </c:pt>
                <c:pt idx="6">
                  <c:v>1687</c:v>
                </c:pt>
                <c:pt idx="7">
                  <c:v>1230</c:v>
                </c:pt>
                <c:pt idx="8">
                  <c:v>1553</c:v>
                </c:pt>
                <c:pt idx="9">
                  <c:v>2346</c:v>
                </c:pt>
                <c:pt idx="10">
                  <c:v>5094</c:v>
                </c:pt>
                <c:pt idx="11">
                  <c:v>1880</c:v>
                </c:pt>
                <c:pt idx="12">
                  <c:v>1862</c:v>
                </c:pt>
                <c:pt idx="13">
                  <c:v>5124</c:v>
                </c:pt>
                <c:pt idx="14">
                  <c:v>3363</c:v>
                </c:pt>
                <c:pt idx="15">
                  <c:v>2415</c:v>
                </c:pt>
                <c:pt idx="16">
                  <c:v>4649</c:v>
                </c:pt>
                <c:pt idx="17">
                  <c:v>4320</c:v>
                </c:pt>
                <c:pt idx="18">
                  <c:v>1486</c:v>
                </c:pt>
                <c:pt idx="19">
                  <c:v>1686</c:v>
                </c:pt>
                <c:pt idx="20">
                  <c:v>1382</c:v>
                </c:pt>
                <c:pt idx="21">
                  <c:v>3144</c:v>
                </c:pt>
                <c:pt idx="22">
                  <c:v>2258</c:v>
                </c:pt>
                <c:pt idx="23">
                  <c:v>1930</c:v>
                </c:pt>
                <c:pt idx="24">
                  <c:v>3878</c:v>
                </c:pt>
                <c:pt idx="25">
                  <c:v>4124</c:v>
                </c:pt>
                <c:pt idx="26">
                  <c:v>5950</c:v>
                </c:pt>
                <c:pt idx="27">
                  <c:v>3523</c:v>
                </c:pt>
                <c:pt idx="28">
                  <c:v>4024</c:v>
                </c:pt>
                <c:pt idx="29">
                  <c:v>5245</c:v>
                </c:pt>
                <c:pt idx="30">
                  <c:v>5131</c:v>
                </c:pt>
                <c:pt idx="31">
                  <c:v>6227</c:v>
                </c:pt>
                <c:pt idx="32">
                  <c:v>5356</c:v>
                </c:pt>
                <c:pt idx="33">
                  <c:v>7326</c:v>
                </c:pt>
                <c:pt idx="34">
                  <c:v>4960</c:v>
                </c:pt>
                <c:pt idx="35">
                  <c:v>7716</c:v>
                </c:pt>
                <c:pt idx="36">
                  <c:v>6364</c:v>
                </c:pt>
                <c:pt idx="37">
                  <c:v>8283</c:v>
                </c:pt>
                <c:pt idx="38">
                  <c:v>5986</c:v>
                </c:pt>
                <c:pt idx="39">
                  <c:v>8778</c:v>
                </c:pt>
                <c:pt idx="40">
                  <c:v>11783</c:v>
                </c:pt>
                <c:pt idx="41">
                  <c:v>7052</c:v>
                </c:pt>
                <c:pt idx="42">
                  <c:v>9827</c:v>
                </c:pt>
                <c:pt idx="43">
                  <c:v>5949</c:v>
                </c:pt>
                <c:pt idx="44">
                  <c:v>8312</c:v>
                </c:pt>
                <c:pt idx="45">
                  <c:v>7189</c:v>
                </c:pt>
                <c:pt idx="46">
                  <c:v>8494</c:v>
                </c:pt>
                <c:pt idx="47">
                  <c:v>11558</c:v>
                </c:pt>
                <c:pt idx="48">
                  <c:v>14119</c:v>
                </c:pt>
                <c:pt idx="49">
                  <c:v>17582</c:v>
                </c:pt>
                <c:pt idx="50">
                  <c:v>18466</c:v>
                </c:pt>
                <c:pt idx="51">
                  <c:v>18206</c:v>
                </c:pt>
                <c:pt idx="52">
                  <c:v>19411</c:v>
                </c:pt>
                <c:pt idx="53">
                  <c:v>16516</c:v>
                </c:pt>
                <c:pt idx="54">
                  <c:v>17171</c:v>
                </c:pt>
                <c:pt idx="55">
                  <c:v>18543</c:v>
                </c:pt>
                <c:pt idx="56">
                  <c:v>24514</c:v>
                </c:pt>
                <c:pt idx="57">
                  <c:v>24194</c:v>
                </c:pt>
                <c:pt idx="58">
                  <c:v>23232</c:v>
                </c:pt>
                <c:pt idx="59">
                  <c:v>27251</c:v>
                </c:pt>
                <c:pt idx="60">
                  <c:v>26986</c:v>
                </c:pt>
                <c:pt idx="61">
                  <c:v>25290</c:v>
                </c:pt>
                <c:pt idx="62">
                  <c:v>30777</c:v>
                </c:pt>
                <c:pt idx="63">
                  <c:v>34168</c:v>
                </c:pt>
                <c:pt idx="64">
                  <c:v>29616</c:v>
                </c:pt>
                <c:pt idx="65">
                  <c:v>36144</c:v>
                </c:pt>
                <c:pt idx="66">
                  <c:v>38204</c:v>
                </c:pt>
                <c:pt idx="67">
                  <c:v>45167</c:v>
                </c:pt>
                <c:pt idx="68">
                  <c:v>46145</c:v>
                </c:pt>
                <c:pt idx="69">
                  <c:v>53480</c:v>
                </c:pt>
                <c:pt idx="70">
                  <c:v>54674</c:v>
                </c:pt>
                <c:pt idx="71">
                  <c:v>49607</c:v>
                </c:pt>
                <c:pt idx="72">
                  <c:v>47444</c:v>
                </c:pt>
                <c:pt idx="73">
                  <c:v>41019</c:v>
                </c:pt>
                <c:pt idx="74">
                  <c:v>49580</c:v>
                </c:pt>
                <c:pt idx="75">
                  <c:v>56147</c:v>
                </c:pt>
                <c:pt idx="76">
                  <c:v>49671</c:v>
                </c:pt>
                <c:pt idx="77">
                  <c:v>49931</c:v>
                </c:pt>
                <c:pt idx="78">
                  <c:v>42775</c:v>
                </c:pt>
                <c:pt idx="79">
                  <c:v>46922</c:v>
                </c:pt>
                <c:pt idx="80">
                  <c:v>58968</c:v>
                </c:pt>
                <c:pt idx="81">
                  <c:v>52772</c:v>
                </c:pt>
                <c:pt idx="82">
                  <c:v>58095</c:v>
                </c:pt>
                <c:pt idx="83">
                  <c:v>58162</c:v>
                </c:pt>
                <c:pt idx="84">
                  <c:v>58239</c:v>
                </c:pt>
                <c:pt idx="85">
                  <c:v>70808</c:v>
                </c:pt>
                <c:pt idx="86">
                  <c:v>60888</c:v>
                </c:pt>
                <c:pt idx="87">
                  <c:v>64138</c:v>
                </c:pt>
                <c:pt idx="88">
                  <c:v>81501</c:v>
                </c:pt>
                <c:pt idx="89">
                  <c:v>83127</c:v>
                </c:pt>
                <c:pt idx="90">
                  <c:v>74280</c:v>
                </c:pt>
                <c:pt idx="91">
                  <c:v>71690</c:v>
                </c:pt>
                <c:pt idx="92">
                  <c:v>81028</c:v>
                </c:pt>
                <c:pt idx="93">
                  <c:v>89025</c:v>
                </c:pt>
                <c:pt idx="94">
                  <c:v>94856</c:v>
                </c:pt>
                <c:pt idx="95">
                  <c:v>104917</c:v>
                </c:pt>
                <c:pt idx="96">
                  <c:v>86251</c:v>
                </c:pt>
                <c:pt idx="97">
                  <c:v>125500</c:v>
                </c:pt>
                <c:pt idx="98">
                  <c:v>106114</c:v>
                </c:pt>
                <c:pt idx="99">
                  <c:v>159893</c:v>
                </c:pt>
                <c:pt idx="100">
                  <c:v>82558</c:v>
                </c:pt>
                <c:pt idx="101">
                  <c:v>106322</c:v>
                </c:pt>
                <c:pt idx="102">
                  <c:v>115526</c:v>
                </c:pt>
                <c:pt idx="103">
                  <c:v>112989</c:v>
                </c:pt>
                <c:pt idx="104">
                  <c:v>120230</c:v>
                </c:pt>
                <c:pt idx="105">
                  <c:v>138298</c:v>
                </c:pt>
                <c:pt idx="106">
                  <c:v>161108</c:v>
                </c:pt>
                <c:pt idx="107">
                  <c:v>205200</c:v>
                </c:pt>
                <c:pt idx="108">
                  <c:v>169898</c:v>
                </c:pt>
                <c:pt idx="109">
                  <c:v>141309</c:v>
                </c:pt>
                <c:pt idx="110">
                  <c:v>222048</c:v>
                </c:pt>
                <c:pt idx="111">
                  <c:v>175541</c:v>
                </c:pt>
                <c:pt idx="112">
                  <c:v>171260</c:v>
                </c:pt>
                <c:pt idx="113">
                  <c:v>65988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051832"/>
        <c:axId val="234071904"/>
      </c:scatterChart>
      <c:valAx>
        <c:axId val="234051832"/>
        <c:scaling>
          <c:orientation val="minMax"/>
          <c:min val="19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4071904"/>
        <c:crosses val="autoZero"/>
        <c:crossBetween val="midCat"/>
      </c:valAx>
      <c:valAx>
        <c:axId val="234071904"/>
        <c:scaling>
          <c:logBase val="10"/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4051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8320B-DEB1-4C29-A914-4FD2C21C9576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B40E2-742D-4B81-AAD7-8B1527EBB5A8}">
      <dgm:prSet phldrT="[Text]"/>
      <dgm:spPr/>
      <dgm:t>
        <a:bodyPr/>
        <a:lstStyle/>
        <a:p>
          <a:r>
            <a:rPr lang="en-US" dirty="0" smtClean="0"/>
            <a:t>Al-Si</a:t>
          </a:r>
          <a:endParaRPr lang="en-US" dirty="0"/>
        </a:p>
      </dgm:t>
    </dgm:pt>
    <dgm:pt modelId="{0150765E-3FD8-489B-8F9E-59E380A0710D}" type="parTrans" cxnId="{7112680A-3A8E-4735-B2D7-75912706F2B1}">
      <dgm:prSet/>
      <dgm:spPr/>
      <dgm:t>
        <a:bodyPr/>
        <a:lstStyle/>
        <a:p>
          <a:endParaRPr lang="en-US"/>
        </a:p>
      </dgm:t>
    </dgm:pt>
    <dgm:pt modelId="{D98CD412-89DF-4E93-8B07-F1D755397D0D}" type="sibTrans" cxnId="{7112680A-3A8E-4735-B2D7-75912706F2B1}">
      <dgm:prSet/>
      <dgm:spPr/>
      <dgm:t>
        <a:bodyPr/>
        <a:lstStyle/>
        <a:p>
          <a:endParaRPr lang="en-US"/>
        </a:p>
      </dgm:t>
    </dgm:pt>
    <dgm:pt modelId="{A996693D-1B21-46A8-8188-3E52B0192E36}">
      <dgm:prSet phldrT="[Text]"/>
      <dgm:spPr/>
      <dgm:t>
        <a:bodyPr/>
        <a:lstStyle/>
        <a:p>
          <a:r>
            <a:rPr lang="en-US" dirty="0" smtClean="0"/>
            <a:t>Al-Mg</a:t>
          </a:r>
          <a:endParaRPr lang="en-US" dirty="0"/>
        </a:p>
      </dgm:t>
    </dgm:pt>
    <dgm:pt modelId="{8E958182-F3FD-4835-A3AC-A0FC1402C434}" type="parTrans" cxnId="{442083FA-65BC-4DF2-B836-74D92002CDD7}">
      <dgm:prSet/>
      <dgm:spPr/>
      <dgm:t>
        <a:bodyPr/>
        <a:lstStyle/>
        <a:p>
          <a:endParaRPr lang="en-US"/>
        </a:p>
      </dgm:t>
    </dgm:pt>
    <dgm:pt modelId="{8EDA82B5-4E5A-42CA-AE96-AAC3EF8D0EED}" type="sibTrans" cxnId="{442083FA-65BC-4DF2-B836-74D92002CDD7}">
      <dgm:prSet/>
      <dgm:spPr/>
      <dgm:t>
        <a:bodyPr/>
        <a:lstStyle/>
        <a:p>
          <a:endParaRPr lang="en-US"/>
        </a:p>
      </dgm:t>
    </dgm:pt>
    <dgm:pt modelId="{A1B65B2A-E56F-4141-B476-F385563F9E07}">
      <dgm:prSet phldrT="[Text]"/>
      <dgm:spPr/>
      <dgm:t>
        <a:bodyPr/>
        <a:lstStyle/>
        <a:p>
          <a:r>
            <a:rPr lang="en-US" dirty="0" smtClean="0"/>
            <a:t>Al-Mg-Si</a:t>
          </a:r>
          <a:endParaRPr lang="en-US" dirty="0"/>
        </a:p>
      </dgm:t>
    </dgm:pt>
    <dgm:pt modelId="{AC20AE09-5B2D-4D59-9E33-2B75F67173FE}" type="parTrans" cxnId="{2D6FC7A4-758A-4AE6-8631-8B28FE09847E}">
      <dgm:prSet/>
      <dgm:spPr/>
      <dgm:t>
        <a:bodyPr/>
        <a:lstStyle/>
        <a:p>
          <a:endParaRPr lang="en-US"/>
        </a:p>
      </dgm:t>
    </dgm:pt>
    <dgm:pt modelId="{0E2225D5-98FF-4297-A282-F07959D2069D}" type="sibTrans" cxnId="{2D6FC7A4-758A-4AE6-8631-8B28FE09847E}">
      <dgm:prSet/>
      <dgm:spPr/>
      <dgm:t>
        <a:bodyPr/>
        <a:lstStyle/>
        <a:p>
          <a:endParaRPr lang="en-US"/>
        </a:p>
      </dgm:t>
    </dgm:pt>
    <dgm:pt modelId="{36F2DC69-22CA-4256-8F70-61F523D3668E}">
      <dgm:prSet phldrT="[Text]"/>
      <dgm:spPr/>
      <dgm:t>
        <a:bodyPr/>
        <a:lstStyle/>
        <a:p>
          <a:r>
            <a:rPr lang="en-US" dirty="0" smtClean="0"/>
            <a:t>Mg-Si</a:t>
          </a:r>
          <a:endParaRPr lang="en-US" dirty="0"/>
        </a:p>
      </dgm:t>
    </dgm:pt>
    <dgm:pt modelId="{1E7AA5F4-842B-4C6F-8D1F-3B1C781648F7}" type="parTrans" cxnId="{6C4E9E24-68BA-4462-9DC7-BCE85B1F0B1F}">
      <dgm:prSet/>
      <dgm:spPr/>
      <dgm:t>
        <a:bodyPr/>
        <a:lstStyle/>
        <a:p>
          <a:endParaRPr lang="en-US"/>
        </a:p>
      </dgm:t>
    </dgm:pt>
    <dgm:pt modelId="{2369080B-33E8-4F2E-9E90-2641566D739A}" type="sibTrans" cxnId="{6C4E9E24-68BA-4462-9DC7-BCE85B1F0B1F}">
      <dgm:prSet/>
      <dgm:spPr/>
      <dgm:t>
        <a:bodyPr/>
        <a:lstStyle/>
        <a:p>
          <a:endParaRPr lang="en-US"/>
        </a:p>
      </dgm:t>
    </dgm:pt>
    <dgm:pt modelId="{1CF4F1EB-5BD1-4CDF-B889-D35D4A6A1AB7}" type="pres">
      <dgm:prSet presAssocID="{5CC8320B-DEB1-4C29-A914-4FD2C21C957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9D0E2-DBBA-4857-BBDA-30F149166ACF}" type="pres">
      <dgm:prSet presAssocID="{5CC8320B-DEB1-4C29-A914-4FD2C21C957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E0DFE-AF32-44D1-9546-5524AD9CC896}" type="pres">
      <dgm:prSet presAssocID="{5CC8320B-DEB1-4C29-A914-4FD2C21C957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71749-C77C-4153-A0D4-17DA7FF87EFC}" type="pres">
      <dgm:prSet presAssocID="{5CC8320B-DEB1-4C29-A914-4FD2C21C957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33626-94EF-4E55-9763-6F844C337E05}" type="pres">
      <dgm:prSet presAssocID="{5CC8320B-DEB1-4C29-A914-4FD2C21C957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FFA269-9E37-420F-8B3A-A11EA34B5E46}" type="presOf" srcId="{517B40E2-742D-4B81-AAD7-8B1527EBB5A8}" destId="{0819D0E2-DBBA-4857-BBDA-30F149166ACF}" srcOrd="0" destOrd="0" presId="urn:microsoft.com/office/officeart/2005/8/layout/pyramid4"/>
    <dgm:cxn modelId="{C9F19A7B-EF1E-4BF5-B9BA-F750A0A24134}" type="presOf" srcId="{5CC8320B-DEB1-4C29-A914-4FD2C21C9576}" destId="{1CF4F1EB-5BD1-4CDF-B889-D35D4A6A1AB7}" srcOrd="0" destOrd="0" presId="urn:microsoft.com/office/officeart/2005/8/layout/pyramid4"/>
    <dgm:cxn modelId="{DC51BBA7-FF65-4372-90AF-5F33416DBA4F}" type="presOf" srcId="{A1B65B2A-E56F-4141-B476-F385563F9E07}" destId="{F7371749-C77C-4153-A0D4-17DA7FF87EFC}" srcOrd="0" destOrd="0" presId="urn:microsoft.com/office/officeart/2005/8/layout/pyramid4"/>
    <dgm:cxn modelId="{2D6FC7A4-758A-4AE6-8631-8B28FE09847E}" srcId="{5CC8320B-DEB1-4C29-A914-4FD2C21C9576}" destId="{A1B65B2A-E56F-4141-B476-F385563F9E07}" srcOrd="2" destOrd="0" parTransId="{AC20AE09-5B2D-4D59-9E33-2B75F67173FE}" sibTransId="{0E2225D5-98FF-4297-A282-F07959D2069D}"/>
    <dgm:cxn modelId="{EFE076F8-37BB-48AB-9A9E-39C4BF2C2356}" type="presOf" srcId="{36F2DC69-22CA-4256-8F70-61F523D3668E}" destId="{0FA33626-94EF-4E55-9763-6F844C337E05}" srcOrd="0" destOrd="0" presId="urn:microsoft.com/office/officeart/2005/8/layout/pyramid4"/>
    <dgm:cxn modelId="{BC48BAC3-B63B-4312-BBB9-C23F9C7CC11B}" type="presOf" srcId="{A996693D-1B21-46A8-8188-3E52B0192E36}" destId="{E82E0DFE-AF32-44D1-9546-5524AD9CC896}" srcOrd="0" destOrd="0" presId="urn:microsoft.com/office/officeart/2005/8/layout/pyramid4"/>
    <dgm:cxn modelId="{442083FA-65BC-4DF2-B836-74D92002CDD7}" srcId="{5CC8320B-DEB1-4C29-A914-4FD2C21C9576}" destId="{A996693D-1B21-46A8-8188-3E52B0192E36}" srcOrd="1" destOrd="0" parTransId="{8E958182-F3FD-4835-A3AC-A0FC1402C434}" sibTransId="{8EDA82B5-4E5A-42CA-AE96-AAC3EF8D0EED}"/>
    <dgm:cxn modelId="{6C4E9E24-68BA-4462-9DC7-BCE85B1F0B1F}" srcId="{5CC8320B-DEB1-4C29-A914-4FD2C21C9576}" destId="{36F2DC69-22CA-4256-8F70-61F523D3668E}" srcOrd="3" destOrd="0" parTransId="{1E7AA5F4-842B-4C6F-8D1F-3B1C781648F7}" sibTransId="{2369080B-33E8-4F2E-9E90-2641566D739A}"/>
    <dgm:cxn modelId="{7112680A-3A8E-4735-B2D7-75912706F2B1}" srcId="{5CC8320B-DEB1-4C29-A914-4FD2C21C9576}" destId="{517B40E2-742D-4B81-AAD7-8B1527EBB5A8}" srcOrd="0" destOrd="0" parTransId="{0150765E-3FD8-489B-8F9E-59E380A0710D}" sibTransId="{D98CD412-89DF-4E93-8B07-F1D755397D0D}"/>
    <dgm:cxn modelId="{6DE6EAF7-0F1D-4DC6-A626-05D540743A75}" type="presParOf" srcId="{1CF4F1EB-5BD1-4CDF-B889-D35D4A6A1AB7}" destId="{0819D0E2-DBBA-4857-BBDA-30F149166ACF}" srcOrd="0" destOrd="0" presId="urn:microsoft.com/office/officeart/2005/8/layout/pyramid4"/>
    <dgm:cxn modelId="{8073239E-1E06-4257-9114-642A6B805D92}" type="presParOf" srcId="{1CF4F1EB-5BD1-4CDF-B889-D35D4A6A1AB7}" destId="{E82E0DFE-AF32-44D1-9546-5524AD9CC896}" srcOrd="1" destOrd="0" presId="urn:microsoft.com/office/officeart/2005/8/layout/pyramid4"/>
    <dgm:cxn modelId="{E9E66FB8-809A-4996-9150-7374A29EA9FC}" type="presParOf" srcId="{1CF4F1EB-5BD1-4CDF-B889-D35D4A6A1AB7}" destId="{F7371749-C77C-4153-A0D4-17DA7FF87EFC}" srcOrd="2" destOrd="0" presId="urn:microsoft.com/office/officeart/2005/8/layout/pyramid4"/>
    <dgm:cxn modelId="{31376E1E-443E-4281-9B65-6C5C040E562F}" type="presParOf" srcId="{1CF4F1EB-5BD1-4CDF-B889-D35D4A6A1AB7}" destId="{0FA33626-94EF-4E55-9763-6F844C337E0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4C0EC-1B13-4743-8560-E54EE03FE84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CB464C-2FD4-48E5-ACCE-68E3B195546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dirty="0" smtClean="0"/>
            <a:t>Thermal Processing</a:t>
          </a:r>
        </a:p>
      </dgm:t>
    </dgm:pt>
    <dgm:pt modelId="{C060C635-1670-4C8F-9E38-F8A273644C81}" type="parTrans" cxnId="{6412F795-A9E2-40EC-95A6-783CD088447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9273DB10-422C-4225-B6C3-284B00DE9BF4}" type="sibTrans" cxnId="{6412F795-A9E2-40EC-95A6-783CD088447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5D487A20-9519-46F8-A2C0-4FE8D2001E76}">
      <dgm:prSet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dirty="0" smtClean="0"/>
            <a:t>Melting &amp; Casting</a:t>
          </a:r>
          <a:endParaRPr lang="en-US" sz="1100" u="none" dirty="0"/>
        </a:p>
      </dgm:t>
    </dgm:pt>
    <dgm:pt modelId="{7AA0D713-22B6-422A-8926-938F2FDB2884}" type="parTrans" cxnId="{A8A97911-90E7-4E80-889D-3447C013A3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369A0005-445D-4067-88A8-DF1D64810560}" type="sibTrans" cxnId="{A8A97911-90E7-4E80-889D-3447C013A3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EADBFC2E-729D-466A-BDA7-6C100BD75095}">
      <dgm:prSet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dirty="0" smtClean="0"/>
            <a:t>Heat Treatment</a:t>
          </a:r>
          <a:endParaRPr lang="en-US" sz="1100" u="none" dirty="0"/>
        </a:p>
      </dgm:t>
    </dgm:pt>
    <dgm:pt modelId="{560C324D-FA73-48D3-8415-66C00A47BF1C}" type="parTrans" cxnId="{CE72338D-4F8F-4406-B469-1C656FA046A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AE92E639-A9D4-4E17-8845-023A5014B193}" type="sibTrans" cxnId="{CE72338D-4F8F-4406-B469-1C656FA046A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1D9D6F94-18C5-4A0B-A0E7-6139A816A187}">
      <dgm:prSet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dirty="0" smtClean="0"/>
            <a:t>Sintering</a:t>
          </a:r>
          <a:endParaRPr lang="en-US" sz="1100" u="none" dirty="0"/>
        </a:p>
      </dgm:t>
    </dgm:pt>
    <dgm:pt modelId="{75F7D8A0-E4F0-4848-8861-71C529BE95EF}" type="parTrans" cxnId="{3ECF4D32-F124-4845-B675-198980D9E90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8EC1E9CB-026B-4447-905C-97CBF5F7F448}" type="sibTrans" cxnId="{3ECF4D32-F124-4845-B675-198980D9E90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0A1D3854-9C6F-4169-B856-9988E71843E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dirty="0" smtClean="0"/>
            <a:t>Cooling/Heating Methods</a:t>
          </a:r>
        </a:p>
      </dgm:t>
    </dgm:pt>
    <dgm:pt modelId="{1D9968A0-6EA2-483A-9FD9-DC6179AEDD3C}" type="parTrans" cxnId="{D6F62B51-BDCB-4C33-8A3F-ED2A17DB5E8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AE3AE7C2-68AD-47B6-83D4-A84E11C033A9}" type="sibTrans" cxnId="{D6F62B51-BDCB-4C33-8A3F-ED2A17DB5E8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AB6BAD54-BD85-421C-8680-E32ABE867F1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dirty="0" smtClean="0"/>
            <a:t>Cooling</a:t>
          </a:r>
          <a:endParaRPr lang="en-US" sz="1100" u="none" dirty="0"/>
        </a:p>
      </dgm:t>
    </dgm:pt>
    <dgm:pt modelId="{75280CF6-8459-4D79-A3F1-E51B14302376}" type="parTrans" cxnId="{43EBC1FA-E72E-40DD-8C36-9CBBFA8F14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54D11AC8-53AB-41DA-B572-63DEDBD7DD08}" type="sibTrans" cxnId="{43EBC1FA-E72E-40DD-8C36-9CBBFA8F14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63A10C88-7724-4E24-A105-6BB732A4FF4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dirty="0" smtClean="0"/>
            <a:t>Quenching</a:t>
          </a:r>
          <a:endParaRPr lang="en-US" sz="1100" u="none" dirty="0"/>
        </a:p>
      </dgm:t>
    </dgm:pt>
    <dgm:pt modelId="{2D33E063-3452-4D56-BC7E-019E641DA934}" type="parTrans" cxnId="{4F655640-C664-4EF8-A5BF-EBA09D8FA1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7FCE257D-763C-452F-BC47-F24A2E4C4522}" type="sibTrans" cxnId="{4F655640-C664-4EF8-A5BF-EBA09D8FA1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FE841784-5204-49AB-BCDE-C348C8AE209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smtClean="0"/>
            <a:t>Rapid Cooling</a:t>
          </a:r>
          <a:endParaRPr lang="en-US" sz="1100" u="none" dirty="0"/>
        </a:p>
      </dgm:t>
    </dgm:pt>
    <dgm:pt modelId="{6700D7CC-585B-46F7-A856-118869F75185}" type="parTrans" cxnId="{9455402C-C09B-488D-BAE0-4110EE300C1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B8582F13-D380-4BCA-A04E-9FA9F8CC887F}" type="sibTrans" cxnId="{9455402C-C09B-488D-BAE0-4110EE300C1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585A4597-C5CB-424C-89FD-C2C2DB25E7C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dirty="0" smtClean="0"/>
            <a:t>Milling</a:t>
          </a:r>
          <a:endParaRPr lang="en-US" sz="1100" u="none" strike="noStrike" baseline="0" dirty="0"/>
        </a:p>
      </dgm:t>
    </dgm:pt>
    <dgm:pt modelId="{821B213C-8372-4646-B6BF-FD1E631AE39D}" type="parTrans" cxnId="{21FB2B50-C10A-47DE-AA60-D232FAB3634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AFECA10F-FE93-4E7C-95F0-80C5199A966F}" type="sibTrans" cxnId="{21FB2B50-C10A-47DE-AA60-D232FAB3634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E96FBAF9-7740-49B4-BDE7-82C728C8F85A}">
      <dgm:prSet custT="1"/>
      <dgm:spPr/>
      <dgm:t>
        <a:bodyPr/>
        <a:lstStyle/>
        <a:p>
          <a:r>
            <a:rPr lang="en-US" sz="1100" u="none" dirty="0" smtClean="0"/>
            <a:t>Preparation</a:t>
          </a:r>
        </a:p>
      </dgm:t>
    </dgm:pt>
    <dgm:pt modelId="{E7187172-A21B-4D83-A97F-6E73409C2A85}" type="parTrans" cxnId="{EC659E84-B787-475B-9250-37E4D6739D14}">
      <dgm:prSet/>
      <dgm:spPr/>
      <dgm:t>
        <a:bodyPr/>
        <a:lstStyle/>
        <a:p>
          <a:endParaRPr lang="en-US" sz="1600"/>
        </a:p>
      </dgm:t>
    </dgm:pt>
    <dgm:pt modelId="{62B5E184-4FBA-4083-94B6-FE6E1C523C6A}" type="sibTrans" cxnId="{EC659E84-B787-475B-9250-37E4D6739D14}">
      <dgm:prSet/>
      <dgm:spPr/>
      <dgm:t>
        <a:bodyPr/>
        <a:lstStyle/>
        <a:p>
          <a:endParaRPr lang="en-US" sz="1600"/>
        </a:p>
      </dgm:t>
    </dgm:pt>
    <dgm:pt modelId="{0394BDE5-398E-44BF-9550-A74EBDFC83D1}">
      <dgm:prSet custT="1"/>
      <dgm:spPr/>
      <dgm:t>
        <a:bodyPr/>
        <a:lstStyle/>
        <a:p>
          <a:r>
            <a:rPr lang="en-US" sz="1100" u="none" dirty="0" smtClean="0"/>
            <a:t>Melting &amp; Casting</a:t>
          </a:r>
          <a:endParaRPr lang="en-US" sz="1100" u="none" dirty="0"/>
        </a:p>
      </dgm:t>
    </dgm:pt>
    <dgm:pt modelId="{671F67BA-C312-4F7A-9B49-B6657F268B8E}" type="parTrans" cxnId="{307C95B5-8DC6-45E9-8994-C02555CB02B1}">
      <dgm:prSet/>
      <dgm:spPr/>
      <dgm:t>
        <a:bodyPr/>
        <a:lstStyle/>
        <a:p>
          <a:endParaRPr lang="en-US" sz="1600"/>
        </a:p>
      </dgm:t>
    </dgm:pt>
    <dgm:pt modelId="{3A7C2123-B7D0-4C3D-8BCE-038ABEEAE927}" type="sibTrans" cxnId="{307C95B5-8DC6-45E9-8994-C02555CB02B1}">
      <dgm:prSet/>
      <dgm:spPr/>
      <dgm:t>
        <a:bodyPr/>
        <a:lstStyle/>
        <a:p>
          <a:endParaRPr lang="en-US" sz="1600"/>
        </a:p>
      </dgm:t>
    </dgm:pt>
    <dgm:pt modelId="{EA22F2B8-C129-4D84-A8D6-B4C32F9504A7}">
      <dgm:prSet custT="1"/>
      <dgm:spPr/>
      <dgm:t>
        <a:bodyPr/>
        <a:lstStyle/>
        <a:p>
          <a:r>
            <a:rPr lang="en-US" sz="1100" u="none" dirty="0" smtClean="0"/>
            <a:t>Deposition Processing</a:t>
          </a:r>
        </a:p>
      </dgm:t>
    </dgm:pt>
    <dgm:pt modelId="{F929C85C-EE4D-46AC-916B-64A69062DE9E}" type="parTrans" cxnId="{92059AEC-C48F-41E3-9242-A020E2D9F137}">
      <dgm:prSet/>
      <dgm:spPr/>
      <dgm:t>
        <a:bodyPr/>
        <a:lstStyle/>
        <a:p>
          <a:endParaRPr lang="en-US" sz="1600"/>
        </a:p>
      </dgm:t>
    </dgm:pt>
    <dgm:pt modelId="{8544F67B-F45D-490D-ABCA-987A66B600F9}" type="sibTrans" cxnId="{92059AEC-C48F-41E3-9242-A020E2D9F137}">
      <dgm:prSet/>
      <dgm:spPr/>
      <dgm:t>
        <a:bodyPr/>
        <a:lstStyle/>
        <a:p>
          <a:endParaRPr lang="en-US" sz="1600"/>
        </a:p>
      </dgm:t>
    </dgm:pt>
    <dgm:pt modelId="{7B2CCB01-01A8-4110-BB7B-27FFCA4ECC4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dirty="0" smtClean="0"/>
            <a:t>Rapid Heating</a:t>
          </a:r>
          <a:endParaRPr lang="en-US" sz="1100" u="none" dirty="0"/>
        </a:p>
      </dgm:t>
    </dgm:pt>
    <dgm:pt modelId="{9582C3F2-2670-4F3E-A5FF-51B717D5AA0C}" type="parTrans" cxnId="{9F322A19-6036-424D-AF50-8104F8908A05}">
      <dgm:prSet/>
      <dgm:spPr/>
      <dgm:t>
        <a:bodyPr/>
        <a:lstStyle/>
        <a:p>
          <a:endParaRPr lang="en-US" sz="1600"/>
        </a:p>
      </dgm:t>
    </dgm:pt>
    <dgm:pt modelId="{C531D932-444C-411F-A7C8-31C667C9093D}" type="sibTrans" cxnId="{9F322A19-6036-424D-AF50-8104F8908A05}">
      <dgm:prSet/>
      <dgm:spPr/>
      <dgm:t>
        <a:bodyPr/>
        <a:lstStyle/>
        <a:p>
          <a:endParaRPr lang="en-US" sz="1600"/>
        </a:p>
      </dgm:t>
    </dgm:pt>
    <dgm:pt modelId="{591A1809-7D74-4129-BA44-57B4F36DCC3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dirty="0" smtClean="0"/>
            <a:t>Pressing</a:t>
          </a:r>
          <a:endParaRPr lang="en-US" sz="1100" u="none" dirty="0"/>
        </a:p>
      </dgm:t>
    </dgm:pt>
    <dgm:pt modelId="{56BB9668-F3FD-4908-933B-2878164ABC99}" type="parTrans" cxnId="{67A38270-9E13-4C64-B4AF-80543E32BB79}">
      <dgm:prSet/>
      <dgm:spPr/>
      <dgm:t>
        <a:bodyPr/>
        <a:lstStyle/>
        <a:p>
          <a:endParaRPr lang="en-US" sz="1600"/>
        </a:p>
      </dgm:t>
    </dgm:pt>
    <dgm:pt modelId="{60C1F448-95DC-42BA-B832-A686184236EE}" type="sibTrans" cxnId="{67A38270-9E13-4C64-B4AF-80543E32BB79}">
      <dgm:prSet/>
      <dgm:spPr/>
      <dgm:t>
        <a:bodyPr/>
        <a:lstStyle/>
        <a:p>
          <a:endParaRPr lang="en-US" sz="1600"/>
        </a:p>
      </dgm:t>
    </dgm:pt>
    <dgm:pt modelId="{31032DF4-C532-4A4C-9E2E-DAA13A90D8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strike="noStrike" baseline="0" dirty="0" smtClean="0"/>
            <a:t>Machining</a:t>
          </a:r>
          <a:endParaRPr lang="en-US" sz="1100" u="none" strike="noStrike" baseline="0" dirty="0"/>
        </a:p>
      </dgm:t>
    </dgm:pt>
    <dgm:pt modelId="{2D4DA5E3-C843-4265-B50D-7289D5C00957}" type="parTrans" cxnId="{FEAA9BE1-97F4-451D-9C73-DE6A69734F78}">
      <dgm:prSet/>
      <dgm:spPr/>
      <dgm:t>
        <a:bodyPr/>
        <a:lstStyle/>
        <a:p>
          <a:endParaRPr lang="en-US" sz="1600"/>
        </a:p>
      </dgm:t>
    </dgm:pt>
    <dgm:pt modelId="{E7A1F2F1-81E0-4CBA-93C9-B0C8B40FA37D}" type="sibTrans" cxnId="{FEAA9BE1-97F4-451D-9C73-DE6A69734F78}">
      <dgm:prSet/>
      <dgm:spPr/>
      <dgm:t>
        <a:bodyPr/>
        <a:lstStyle/>
        <a:p>
          <a:endParaRPr lang="en-US" sz="1600"/>
        </a:p>
      </dgm:t>
    </dgm:pt>
    <dgm:pt modelId="{7AA84C1E-B50F-443A-B2B9-AA8C136F6F6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strike="noStrike" baseline="0" dirty="0" smtClean="0"/>
            <a:t>Acoustic Wave</a:t>
          </a:r>
          <a:endParaRPr lang="en-US" sz="1100" u="none" strike="noStrike" baseline="0" dirty="0"/>
        </a:p>
      </dgm:t>
    </dgm:pt>
    <dgm:pt modelId="{A84DA752-17FE-4405-BD48-F288583F01F2}" type="parTrans" cxnId="{F8B3C86E-3026-4C06-9698-94B7B0C007ED}">
      <dgm:prSet/>
      <dgm:spPr/>
      <dgm:t>
        <a:bodyPr/>
        <a:lstStyle/>
        <a:p>
          <a:endParaRPr lang="en-US"/>
        </a:p>
      </dgm:t>
    </dgm:pt>
    <dgm:pt modelId="{CB55BAED-5749-4BD3-A6F5-22657244F03E}" type="sibTrans" cxnId="{F8B3C86E-3026-4C06-9698-94B7B0C007ED}">
      <dgm:prSet/>
      <dgm:spPr/>
      <dgm:t>
        <a:bodyPr/>
        <a:lstStyle/>
        <a:p>
          <a:endParaRPr lang="en-US"/>
        </a:p>
      </dgm:t>
    </dgm:pt>
    <dgm:pt modelId="{7289391E-015B-47A2-9ECB-1AB93E309E19}">
      <dgm:prSet custT="1"/>
      <dgm:spPr/>
      <dgm:t>
        <a:bodyPr/>
        <a:lstStyle/>
        <a:p>
          <a:r>
            <a:rPr lang="en-US" sz="1100" u="none" dirty="0" smtClean="0"/>
            <a:t>Chemical</a:t>
          </a:r>
        </a:p>
      </dgm:t>
    </dgm:pt>
    <dgm:pt modelId="{4DC96DEE-2893-40FE-A5B2-D460BB9C6F78}" type="parTrans" cxnId="{17B30C48-BF3C-45FB-82D7-D6CFF51C958A}">
      <dgm:prSet/>
      <dgm:spPr/>
      <dgm:t>
        <a:bodyPr/>
        <a:lstStyle/>
        <a:p>
          <a:endParaRPr lang="en-US"/>
        </a:p>
      </dgm:t>
    </dgm:pt>
    <dgm:pt modelId="{E0D890B6-77F9-4449-BE74-8ABECFAE1A09}" type="sibTrans" cxnId="{17B30C48-BF3C-45FB-82D7-D6CFF51C958A}">
      <dgm:prSet/>
      <dgm:spPr/>
      <dgm:t>
        <a:bodyPr/>
        <a:lstStyle/>
        <a:p>
          <a:endParaRPr lang="en-US"/>
        </a:p>
      </dgm:t>
    </dgm:pt>
    <dgm:pt modelId="{B568599E-B7C5-4356-8007-0CC5C7585B1F}">
      <dgm:prSet custT="1"/>
      <dgm:spPr/>
      <dgm:t>
        <a:bodyPr/>
        <a:lstStyle/>
        <a:p>
          <a:r>
            <a:rPr lang="en-US" sz="1100" u="none" dirty="0" smtClean="0"/>
            <a:t>Powder</a:t>
          </a:r>
        </a:p>
      </dgm:t>
    </dgm:pt>
    <dgm:pt modelId="{5A3FB8FC-D02C-4D61-9F8A-D646D17129AC}" type="parTrans" cxnId="{460611E1-3BCB-4788-A810-41839298DC43}">
      <dgm:prSet/>
      <dgm:spPr/>
      <dgm:t>
        <a:bodyPr/>
        <a:lstStyle/>
        <a:p>
          <a:endParaRPr lang="en-US"/>
        </a:p>
      </dgm:t>
    </dgm:pt>
    <dgm:pt modelId="{C965ADBC-6C8E-4C83-952B-A9E890331260}" type="sibTrans" cxnId="{460611E1-3BCB-4788-A810-41839298DC43}">
      <dgm:prSet/>
      <dgm:spPr/>
      <dgm:t>
        <a:bodyPr/>
        <a:lstStyle/>
        <a:p>
          <a:endParaRPr lang="en-US"/>
        </a:p>
      </dgm:t>
    </dgm:pt>
    <dgm:pt modelId="{2E49C650-6D9B-4075-9A5F-4F03ADDE796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dirty="0" smtClean="0"/>
            <a:t>Deforming</a:t>
          </a:r>
          <a:endParaRPr lang="en-US" sz="1100" u="none" dirty="0"/>
        </a:p>
      </dgm:t>
    </dgm:pt>
    <dgm:pt modelId="{4E88BC6F-258B-40D6-AC16-2549DFCABB51}" type="sibTrans" cxnId="{E6F648DB-C516-45F1-AB7E-E9EFE3297F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5036D350-9823-4DC8-8561-C36A58B7FEDE}" type="parTrans" cxnId="{E6F648DB-C516-45F1-AB7E-E9EFE3297F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41300FA8-2997-465A-AEE7-18154E13CA1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u="none" dirty="0" smtClean="0"/>
            <a:t>Mechanical Possessing</a:t>
          </a:r>
        </a:p>
      </dgm:t>
    </dgm:pt>
    <dgm:pt modelId="{34578D21-AD98-4639-953F-C3ABBD9285B4}" type="sibTrans" cxnId="{E5E32AE7-1AF7-4767-BE8D-B9E4A3B8C121}">
      <dgm:prSet/>
      <dgm:spPr/>
      <dgm:t>
        <a:bodyPr/>
        <a:lstStyle/>
        <a:p>
          <a:endParaRPr lang="en-US" sz="1600"/>
        </a:p>
      </dgm:t>
    </dgm:pt>
    <dgm:pt modelId="{50D651E4-984E-43FB-9EDA-4BDA6BF87380}" type="parTrans" cxnId="{E5E32AE7-1AF7-4767-BE8D-B9E4A3B8C121}">
      <dgm:prSet/>
      <dgm:spPr/>
      <dgm:t>
        <a:bodyPr/>
        <a:lstStyle/>
        <a:p>
          <a:endParaRPr lang="en-US" sz="1600"/>
        </a:p>
      </dgm:t>
    </dgm:pt>
    <dgm:pt modelId="{A0FFBED2-0175-481E-AEDD-4DEC47B819EB}">
      <dgm:prSet custT="1"/>
      <dgm:spPr/>
      <dgm:t>
        <a:bodyPr/>
        <a:lstStyle/>
        <a:p>
          <a:r>
            <a:rPr lang="en-US" sz="1100" u="none" strike="noStrike" baseline="0" dirty="0" smtClean="0"/>
            <a:t>Modified Solidification</a:t>
          </a:r>
          <a:endParaRPr lang="en-US" sz="1100" u="none" strike="noStrike" baseline="0" dirty="0"/>
        </a:p>
      </dgm:t>
    </dgm:pt>
    <dgm:pt modelId="{E855F19E-96DC-494D-B746-CB5C8192B3C4}" type="parTrans" cxnId="{422BEB86-2267-428A-9D2F-E32B25576D53}">
      <dgm:prSet/>
      <dgm:spPr/>
      <dgm:t>
        <a:bodyPr/>
        <a:lstStyle/>
        <a:p>
          <a:endParaRPr lang="en-US"/>
        </a:p>
      </dgm:t>
    </dgm:pt>
    <dgm:pt modelId="{B3995BBB-FB35-46E8-9A7B-BD8702E6B3D7}" type="sibTrans" cxnId="{422BEB86-2267-428A-9D2F-E32B25576D53}">
      <dgm:prSet/>
      <dgm:spPr/>
      <dgm:t>
        <a:bodyPr/>
        <a:lstStyle/>
        <a:p>
          <a:endParaRPr lang="en-US"/>
        </a:p>
      </dgm:t>
    </dgm:pt>
    <dgm:pt modelId="{16E1FA6A-052A-4C9C-8CEB-3F1C37A0512A}">
      <dgm:prSet custT="1"/>
      <dgm:spPr/>
      <dgm:t>
        <a:bodyPr/>
        <a:lstStyle/>
        <a:p>
          <a:r>
            <a:rPr lang="en-US" sz="1100" u="none" strike="noStrike" baseline="0" dirty="0" smtClean="0"/>
            <a:t>Modified Solidification</a:t>
          </a:r>
          <a:endParaRPr lang="en-US" sz="1100" u="none" dirty="0" smtClean="0"/>
        </a:p>
      </dgm:t>
    </dgm:pt>
    <dgm:pt modelId="{2B7D199B-1FA9-4BE7-94CA-BD2835013386}" type="parTrans" cxnId="{DE91C4F0-8834-42D3-8334-7728CEFFADE7}">
      <dgm:prSet/>
      <dgm:spPr/>
      <dgm:t>
        <a:bodyPr/>
        <a:lstStyle/>
        <a:p>
          <a:endParaRPr lang="en-US"/>
        </a:p>
      </dgm:t>
    </dgm:pt>
    <dgm:pt modelId="{A843F7F7-ECE6-4604-AA25-7BE5B18DEB97}" type="sibTrans" cxnId="{DE91C4F0-8834-42D3-8334-7728CEFFADE7}">
      <dgm:prSet/>
      <dgm:spPr/>
      <dgm:t>
        <a:bodyPr/>
        <a:lstStyle/>
        <a:p>
          <a:endParaRPr lang="en-US"/>
        </a:p>
      </dgm:t>
    </dgm:pt>
    <dgm:pt modelId="{3E63FDE2-D9D1-4E79-9918-ED245E81D2A3}">
      <dgm:prSet custT="1"/>
      <dgm:spPr/>
      <dgm:t>
        <a:bodyPr/>
        <a:lstStyle/>
        <a:p>
          <a:r>
            <a:rPr lang="en-US" sz="1100" u="none" dirty="0" smtClean="0"/>
            <a:t>Rapid Cooling</a:t>
          </a:r>
        </a:p>
      </dgm:t>
    </dgm:pt>
    <dgm:pt modelId="{D2D030E9-A0DE-47E6-A469-ADEDA646DC60}" type="parTrans" cxnId="{ABBD9608-4517-4117-9BF6-75CE89033BEE}">
      <dgm:prSet/>
      <dgm:spPr/>
      <dgm:t>
        <a:bodyPr/>
        <a:lstStyle/>
        <a:p>
          <a:endParaRPr lang="en-US"/>
        </a:p>
      </dgm:t>
    </dgm:pt>
    <dgm:pt modelId="{90D05E3A-D6AE-48E2-A31E-6372A546BE93}" type="sibTrans" cxnId="{ABBD9608-4517-4117-9BF6-75CE89033BEE}">
      <dgm:prSet/>
      <dgm:spPr/>
      <dgm:t>
        <a:bodyPr/>
        <a:lstStyle/>
        <a:p>
          <a:endParaRPr lang="en-US"/>
        </a:p>
      </dgm:t>
    </dgm:pt>
    <dgm:pt modelId="{D4C3E169-AB35-43F9-9679-6C9BFC14F757}" type="pres">
      <dgm:prSet presAssocID="{40F4C0EC-1B13-4743-8560-E54EE03FE84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0D00CD-7CE9-44C9-9161-5E62D8580A2A}" type="pres">
      <dgm:prSet presAssocID="{E96FBAF9-7740-49B4-BDE7-82C728C8F85A}" presName="compNode" presStyleCnt="0"/>
      <dgm:spPr/>
      <dgm:t>
        <a:bodyPr/>
        <a:lstStyle/>
        <a:p>
          <a:endParaRPr lang="en-US"/>
        </a:p>
      </dgm:t>
    </dgm:pt>
    <dgm:pt modelId="{F8224A97-F2BE-43AC-AE3E-F5D0FF42AD3D}" type="pres">
      <dgm:prSet presAssocID="{E96FBAF9-7740-49B4-BDE7-82C728C8F85A}" presName="aNode" presStyleLbl="bgShp" presStyleIdx="0" presStyleCnt="4"/>
      <dgm:spPr/>
      <dgm:t>
        <a:bodyPr/>
        <a:lstStyle/>
        <a:p>
          <a:endParaRPr lang="en-US"/>
        </a:p>
      </dgm:t>
    </dgm:pt>
    <dgm:pt modelId="{A26F71DC-1229-4805-9753-524FA0B84942}" type="pres">
      <dgm:prSet presAssocID="{E96FBAF9-7740-49B4-BDE7-82C728C8F85A}" presName="textNode" presStyleLbl="bgShp" presStyleIdx="0" presStyleCnt="4"/>
      <dgm:spPr/>
      <dgm:t>
        <a:bodyPr/>
        <a:lstStyle/>
        <a:p>
          <a:endParaRPr lang="en-US"/>
        </a:p>
      </dgm:t>
    </dgm:pt>
    <dgm:pt modelId="{6D77E23F-0480-4133-B605-6CD517DFEB7D}" type="pres">
      <dgm:prSet presAssocID="{E96FBAF9-7740-49B4-BDE7-82C728C8F85A}" presName="compChildNode" presStyleCnt="0"/>
      <dgm:spPr/>
      <dgm:t>
        <a:bodyPr/>
        <a:lstStyle/>
        <a:p>
          <a:endParaRPr lang="en-US"/>
        </a:p>
      </dgm:t>
    </dgm:pt>
    <dgm:pt modelId="{430922EF-156B-41F6-BFB1-AD0E36CC7AB6}" type="pres">
      <dgm:prSet presAssocID="{E96FBAF9-7740-49B4-BDE7-82C728C8F85A}" presName="theInnerList" presStyleCnt="0"/>
      <dgm:spPr/>
      <dgm:t>
        <a:bodyPr/>
        <a:lstStyle/>
        <a:p>
          <a:endParaRPr lang="en-US"/>
        </a:p>
      </dgm:t>
    </dgm:pt>
    <dgm:pt modelId="{BA3F89C4-62AD-473F-9C24-C5F47932EE29}" type="pres">
      <dgm:prSet presAssocID="{0394BDE5-398E-44BF-9550-A74EBDFC83D1}" presName="child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6851E-125A-435B-BB08-BF87A13587E4}" type="pres">
      <dgm:prSet presAssocID="{0394BDE5-398E-44BF-9550-A74EBDFC83D1}" presName="aSpace2" presStyleCnt="0"/>
      <dgm:spPr/>
      <dgm:t>
        <a:bodyPr/>
        <a:lstStyle/>
        <a:p>
          <a:endParaRPr lang="en-US"/>
        </a:p>
      </dgm:t>
    </dgm:pt>
    <dgm:pt modelId="{43127796-E1B4-4F2A-BB53-D23CE333003C}" type="pres">
      <dgm:prSet presAssocID="{EA22F2B8-C129-4D84-A8D6-B4C32F9504A7}" presName="child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094A9-774F-4A6A-8369-D65FDEE7C5FF}" type="pres">
      <dgm:prSet presAssocID="{EA22F2B8-C129-4D84-A8D6-B4C32F9504A7}" presName="aSpace2" presStyleCnt="0"/>
      <dgm:spPr/>
      <dgm:t>
        <a:bodyPr/>
        <a:lstStyle/>
        <a:p>
          <a:endParaRPr lang="en-US"/>
        </a:p>
      </dgm:t>
    </dgm:pt>
    <dgm:pt modelId="{6CE202D5-582D-48C0-838A-0236031FDBFE}" type="pres">
      <dgm:prSet presAssocID="{B568599E-B7C5-4356-8007-0CC5C7585B1F}" presName="child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D92A9-7344-4665-B1B0-C68C77B680E6}" type="pres">
      <dgm:prSet presAssocID="{B568599E-B7C5-4356-8007-0CC5C7585B1F}" presName="aSpace2" presStyleCnt="0"/>
      <dgm:spPr/>
      <dgm:t>
        <a:bodyPr/>
        <a:lstStyle/>
        <a:p>
          <a:endParaRPr lang="en-US"/>
        </a:p>
      </dgm:t>
    </dgm:pt>
    <dgm:pt modelId="{979F1CEF-A977-4490-A819-D5B47E5A75BA}" type="pres">
      <dgm:prSet presAssocID="{7289391E-015B-47A2-9ECB-1AB93E309E19}" presName="child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254B1-00C0-49F2-97F1-D46EBA70B51E}" type="pres">
      <dgm:prSet presAssocID="{7289391E-015B-47A2-9ECB-1AB93E309E19}" presName="aSpace2" presStyleCnt="0"/>
      <dgm:spPr/>
      <dgm:t>
        <a:bodyPr/>
        <a:lstStyle/>
        <a:p>
          <a:endParaRPr lang="en-US"/>
        </a:p>
      </dgm:t>
    </dgm:pt>
    <dgm:pt modelId="{80FD695A-57E8-4D26-AD13-5766A3421B03}" type="pres">
      <dgm:prSet presAssocID="{16E1FA6A-052A-4C9C-8CEB-3F1C37A0512A}" presName="child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C160D-A9FD-4CB5-9E0C-972781AA0EF0}" type="pres">
      <dgm:prSet presAssocID="{16E1FA6A-052A-4C9C-8CEB-3F1C37A0512A}" presName="aSpace2" presStyleCnt="0"/>
      <dgm:spPr/>
      <dgm:t>
        <a:bodyPr/>
        <a:lstStyle/>
        <a:p>
          <a:endParaRPr lang="en-US"/>
        </a:p>
      </dgm:t>
    </dgm:pt>
    <dgm:pt modelId="{B33CDF1D-E2D8-497F-93BA-789815438BB1}" type="pres">
      <dgm:prSet presAssocID="{3E63FDE2-D9D1-4E79-9918-ED245E81D2A3}" presName="child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B5A88-F58F-49CA-B43B-A38E9539308F}" type="pres">
      <dgm:prSet presAssocID="{E96FBAF9-7740-49B4-BDE7-82C728C8F85A}" presName="aSpace" presStyleCnt="0"/>
      <dgm:spPr/>
      <dgm:t>
        <a:bodyPr/>
        <a:lstStyle/>
        <a:p>
          <a:endParaRPr lang="en-US"/>
        </a:p>
      </dgm:t>
    </dgm:pt>
    <dgm:pt modelId="{07863DD9-0DC0-49C1-9ACA-267775719697}" type="pres">
      <dgm:prSet presAssocID="{41300FA8-2997-465A-AEE7-18154E13CA1C}" presName="compNode" presStyleCnt="0"/>
      <dgm:spPr/>
      <dgm:t>
        <a:bodyPr/>
        <a:lstStyle/>
        <a:p>
          <a:endParaRPr lang="en-US"/>
        </a:p>
      </dgm:t>
    </dgm:pt>
    <dgm:pt modelId="{A152DEB6-17F9-411B-A141-225938CF158E}" type="pres">
      <dgm:prSet presAssocID="{41300FA8-2997-465A-AEE7-18154E13CA1C}" presName="aNode" presStyleLbl="bgShp" presStyleIdx="1" presStyleCnt="4"/>
      <dgm:spPr/>
      <dgm:t>
        <a:bodyPr/>
        <a:lstStyle/>
        <a:p>
          <a:endParaRPr lang="en-US"/>
        </a:p>
      </dgm:t>
    </dgm:pt>
    <dgm:pt modelId="{7801242F-0D63-44D9-B9CA-D5620EAC1094}" type="pres">
      <dgm:prSet presAssocID="{41300FA8-2997-465A-AEE7-18154E13CA1C}" presName="textNode" presStyleLbl="bgShp" presStyleIdx="1" presStyleCnt="4"/>
      <dgm:spPr/>
      <dgm:t>
        <a:bodyPr/>
        <a:lstStyle/>
        <a:p>
          <a:endParaRPr lang="en-US"/>
        </a:p>
      </dgm:t>
    </dgm:pt>
    <dgm:pt modelId="{DE91F6CC-D3F8-4E00-9BEB-A34EEF76748E}" type="pres">
      <dgm:prSet presAssocID="{41300FA8-2997-465A-AEE7-18154E13CA1C}" presName="compChildNode" presStyleCnt="0"/>
      <dgm:spPr/>
      <dgm:t>
        <a:bodyPr/>
        <a:lstStyle/>
        <a:p>
          <a:endParaRPr lang="en-US"/>
        </a:p>
      </dgm:t>
    </dgm:pt>
    <dgm:pt modelId="{F9DEBD10-D16A-4B10-A880-7C1AADC2ACB6}" type="pres">
      <dgm:prSet presAssocID="{41300FA8-2997-465A-AEE7-18154E13CA1C}" presName="theInnerList" presStyleCnt="0"/>
      <dgm:spPr/>
      <dgm:t>
        <a:bodyPr/>
        <a:lstStyle/>
        <a:p>
          <a:endParaRPr lang="en-US"/>
        </a:p>
      </dgm:t>
    </dgm:pt>
    <dgm:pt modelId="{AA6A15C3-7C74-40B4-938D-1005443AAC3E}" type="pres">
      <dgm:prSet presAssocID="{2E49C650-6D9B-4075-9A5F-4F03ADDE7969}" presName="child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E4D0A-BBB0-447D-AD78-FD03C7297CA4}" type="pres">
      <dgm:prSet presAssocID="{2E49C650-6D9B-4075-9A5F-4F03ADDE7969}" presName="aSpace2" presStyleCnt="0"/>
      <dgm:spPr/>
      <dgm:t>
        <a:bodyPr/>
        <a:lstStyle/>
        <a:p>
          <a:endParaRPr lang="en-US"/>
        </a:p>
      </dgm:t>
    </dgm:pt>
    <dgm:pt modelId="{5E366D11-0B00-41C7-AF90-5B924E354C23}" type="pres">
      <dgm:prSet presAssocID="{591A1809-7D74-4129-BA44-57B4F36DCC31}" presName="child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AEE24-128B-471B-A4B5-980EE1776A05}" type="pres">
      <dgm:prSet presAssocID="{591A1809-7D74-4129-BA44-57B4F36DCC31}" presName="aSpace2" presStyleCnt="0"/>
      <dgm:spPr/>
      <dgm:t>
        <a:bodyPr/>
        <a:lstStyle/>
        <a:p>
          <a:endParaRPr lang="en-US"/>
        </a:p>
      </dgm:t>
    </dgm:pt>
    <dgm:pt modelId="{4267D6A3-0B29-425C-BC1E-943C2A9D4F86}" type="pres">
      <dgm:prSet presAssocID="{585A4597-C5CB-424C-89FD-C2C2DB25E7C0}" presName="child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F5EA1-C7BE-4E12-9E2A-1EC0D7ADA15A}" type="pres">
      <dgm:prSet presAssocID="{585A4597-C5CB-424C-89FD-C2C2DB25E7C0}" presName="aSpace2" presStyleCnt="0"/>
      <dgm:spPr/>
      <dgm:t>
        <a:bodyPr/>
        <a:lstStyle/>
        <a:p>
          <a:endParaRPr lang="en-US"/>
        </a:p>
      </dgm:t>
    </dgm:pt>
    <dgm:pt modelId="{D275FDA1-58E1-4E91-95B8-9D629238F10A}" type="pres">
      <dgm:prSet presAssocID="{31032DF4-C532-4A4C-9E2E-DAA13A90D83F}" presName="child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2AE7D-5F9B-4186-9DF2-319428705C58}" type="pres">
      <dgm:prSet presAssocID="{31032DF4-C532-4A4C-9E2E-DAA13A90D83F}" presName="aSpace2" presStyleCnt="0"/>
      <dgm:spPr/>
      <dgm:t>
        <a:bodyPr/>
        <a:lstStyle/>
        <a:p>
          <a:endParaRPr lang="en-US"/>
        </a:p>
      </dgm:t>
    </dgm:pt>
    <dgm:pt modelId="{4F6EB7F1-6342-4691-A737-FBDE6DECEA50}" type="pres">
      <dgm:prSet presAssocID="{7AA84C1E-B50F-443A-B2B9-AA8C136F6F6C}" presName="child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49160-7DD7-4B69-B961-DEEC86E4351B}" type="pres">
      <dgm:prSet presAssocID="{41300FA8-2997-465A-AEE7-18154E13CA1C}" presName="aSpace" presStyleCnt="0"/>
      <dgm:spPr/>
      <dgm:t>
        <a:bodyPr/>
        <a:lstStyle/>
        <a:p>
          <a:endParaRPr lang="en-US"/>
        </a:p>
      </dgm:t>
    </dgm:pt>
    <dgm:pt modelId="{F1A89B3D-2409-4267-80D5-11C3E44BDC00}" type="pres">
      <dgm:prSet presAssocID="{73CB464C-2FD4-48E5-ACCE-68E3B1955465}" presName="compNode" presStyleCnt="0"/>
      <dgm:spPr/>
      <dgm:t>
        <a:bodyPr/>
        <a:lstStyle/>
        <a:p>
          <a:endParaRPr lang="en-US"/>
        </a:p>
      </dgm:t>
    </dgm:pt>
    <dgm:pt modelId="{036DD062-F0D0-4F3A-9CEE-7B2211616A16}" type="pres">
      <dgm:prSet presAssocID="{73CB464C-2FD4-48E5-ACCE-68E3B1955465}" presName="aNode" presStyleLbl="bgShp" presStyleIdx="2" presStyleCnt="4" custLinFactNeighborX="2886" custLinFactNeighborY="412"/>
      <dgm:spPr/>
      <dgm:t>
        <a:bodyPr/>
        <a:lstStyle/>
        <a:p>
          <a:endParaRPr lang="en-US"/>
        </a:p>
      </dgm:t>
    </dgm:pt>
    <dgm:pt modelId="{BC6DEFD2-EAE0-490B-BDA6-1BB24E91696B}" type="pres">
      <dgm:prSet presAssocID="{73CB464C-2FD4-48E5-ACCE-68E3B1955465}" presName="textNode" presStyleLbl="bgShp" presStyleIdx="2" presStyleCnt="4"/>
      <dgm:spPr/>
      <dgm:t>
        <a:bodyPr/>
        <a:lstStyle/>
        <a:p>
          <a:endParaRPr lang="en-US"/>
        </a:p>
      </dgm:t>
    </dgm:pt>
    <dgm:pt modelId="{243B9C8A-36FB-47E8-B98B-FED616A93B0D}" type="pres">
      <dgm:prSet presAssocID="{73CB464C-2FD4-48E5-ACCE-68E3B1955465}" presName="compChildNode" presStyleCnt="0"/>
      <dgm:spPr/>
      <dgm:t>
        <a:bodyPr/>
        <a:lstStyle/>
        <a:p>
          <a:endParaRPr lang="en-US"/>
        </a:p>
      </dgm:t>
    </dgm:pt>
    <dgm:pt modelId="{7741AB37-D4E6-47A6-B43A-38B2059CDBA1}" type="pres">
      <dgm:prSet presAssocID="{73CB464C-2FD4-48E5-ACCE-68E3B1955465}" presName="theInnerList" presStyleCnt="0"/>
      <dgm:spPr/>
      <dgm:t>
        <a:bodyPr/>
        <a:lstStyle/>
        <a:p>
          <a:endParaRPr lang="en-US"/>
        </a:p>
      </dgm:t>
    </dgm:pt>
    <dgm:pt modelId="{CBFBDC67-15C3-4AE7-BDA7-F6477CDC7E1F}" type="pres">
      <dgm:prSet presAssocID="{5D487A20-9519-46F8-A2C0-4FE8D2001E76}" presName="childNode" presStyleLbl="node1" presStyleIdx="11" presStyleCnt="19" custLinFactNeighborX="2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265BE-69CD-4476-99F2-8C360049625B}" type="pres">
      <dgm:prSet presAssocID="{5D487A20-9519-46F8-A2C0-4FE8D2001E76}" presName="aSpace2" presStyleCnt="0"/>
      <dgm:spPr/>
      <dgm:t>
        <a:bodyPr/>
        <a:lstStyle/>
        <a:p>
          <a:endParaRPr lang="en-US"/>
        </a:p>
      </dgm:t>
    </dgm:pt>
    <dgm:pt modelId="{4381F741-68A4-472A-B01C-9A265FF31318}" type="pres">
      <dgm:prSet presAssocID="{EADBFC2E-729D-466A-BDA7-6C100BD75095}" presName="childNode" presStyleLbl="node1" presStyleIdx="12" presStyleCnt="19" custLinFactNeighborX="3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18C9-A32C-445C-A910-A53032B58449}" type="pres">
      <dgm:prSet presAssocID="{EADBFC2E-729D-466A-BDA7-6C100BD75095}" presName="aSpace2" presStyleCnt="0"/>
      <dgm:spPr/>
      <dgm:t>
        <a:bodyPr/>
        <a:lstStyle/>
        <a:p>
          <a:endParaRPr lang="en-US"/>
        </a:p>
      </dgm:t>
    </dgm:pt>
    <dgm:pt modelId="{C02220E2-8189-4247-8CAC-716197FED274}" type="pres">
      <dgm:prSet presAssocID="{1D9D6F94-18C5-4A0B-A0E7-6139A816A187}" presName="childNode" presStyleLbl="node1" presStyleIdx="13" presStyleCnt="19" custLinFactNeighborX="353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36DBC-5FA9-49B1-98DC-E7323AFDA209}" type="pres">
      <dgm:prSet presAssocID="{73CB464C-2FD4-48E5-ACCE-68E3B1955465}" presName="aSpace" presStyleCnt="0"/>
      <dgm:spPr/>
      <dgm:t>
        <a:bodyPr/>
        <a:lstStyle/>
        <a:p>
          <a:endParaRPr lang="en-US"/>
        </a:p>
      </dgm:t>
    </dgm:pt>
    <dgm:pt modelId="{685CC8FC-DEB6-4915-A10A-AD465E146361}" type="pres">
      <dgm:prSet presAssocID="{0A1D3854-9C6F-4169-B856-9988E71843E6}" presName="compNode" presStyleCnt="0"/>
      <dgm:spPr/>
      <dgm:t>
        <a:bodyPr/>
        <a:lstStyle/>
        <a:p>
          <a:endParaRPr lang="en-US"/>
        </a:p>
      </dgm:t>
    </dgm:pt>
    <dgm:pt modelId="{7AE3F2E5-CD47-4D63-89FE-C6160F81C6AB}" type="pres">
      <dgm:prSet presAssocID="{0A1D3854-9C6F-4169-B856-9988E71843E6}" presName="aNode" presStyleLbl="bgShp" presStyleIdx="3" presStyleCnt="4" custLinFactNeighborX="102" custLinFactNeighborY="412"/>
      <dgm:spPr/>
      <dgm:t>
        <a:bodyPr/>
        <a:lstStyle/>
        <a:p>
          <a:endParaRPr lang="en-US"/>
        </a:p>
      </dgm:t>
    </dgm:pt>
    <dgm:pt modelId="{0B318751-6302-442C-9071-A9AAC10533FD}" type="pres">
      <dgm:prSet presAssocID="{0A1D3854-9C6F-4169-B856-9988E71843E6}" presName="textNode" presStyleLbl="bgShp" presStyleIdx="3" presStyleCnt="4"/>
      <dgm:spPr/>
      <dgm:t>
        <a:bodyPr/>
        <a:lstStyle/>
        <a:p>
          <a:endParaRPr lang="en-US"/>
        </a:p>
      </dgm:t>
    </dgm:pt>
    <dgm:pt modelId="{23B999CC-903C-4067-8351-DA94CA5566D2}" type="pres">
      <dgm:prSet presAssocID="{0A1D3854-9C6F-4169-B856-9988E71843E6}" presName="compChildNode" presStyleCnt="0"/>
      <dgm:spPr/>
      <dgm:t>
        <a:bodyPr/>
        <a:lstStyle/>
        <a:p>
          <a:endParaRPr lang="en-US"/>
        </a:p>
      </dgm:t>
    </dgm:pt>
    <dgm:pt modelId="{6F0C204F-B81D-4632-940F-E32613628F43}" type="pres">
      <dgm:prSet presAssocID="{0A1D3854-9C6F-4169-B856-9988E71843E6}" presName="theInnerList" presStyleCnt="0"/>
      <dgm:spPr/>
      <dgm:t>
        <a:bodyPr/>
        <a:lstStyle/>
        <a:p>
          <a:endParaRPr lang="en-US"/>
        </a:p>
      </dgm:t>
    </dgm:pt>
    <dgm:pt modelId="{D588FB32-7797-4490-B69E-19C706D47E99}" type="pres">
      <dgm:prSet presAssocID="{AB6BAD54-BD85-421C-8680-E32ABE867F11}" presName="child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41DA3-4A5E-40D8-97B0-940E0EB3F199}" type="pres">
      <dgm:prSet presAssocID="{AB6BAD54-BD85-421C-8680-E32ABE867F11}" presName="aSpace2" presStyleCnt="0"/>
      <dgm:spPr/>
      <dgm:t>
        <a:bodyPr/>
        <a:lstStyle/>
        <a:p>
          <a:endParaRPr lang="en-US"/>
        </a:p>
      </dgm:t>
    </dgm:pt>
    <dgm:pt modelId="{E0F52E30-38B4-4F92-9551-3EF31F9B6806}" type="pres">
      <dgm:prSet presAssocID="{63A10C88-7724-4E24-A105-6BB732A4FF4E}" presName="child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68A41-4D7C-4037-973E-945434A1A19B}" type="pres">
      <dgm:prSet presAssocID="{63A10C88-7724-4E24-A105-6BB732A4FF4E}" presName="aSpace2" presStyleCnt="0"/>
      <dgm:spPr/>
      <dgm:t>
        <a:bodyPr/>
        <a:lstStyle/>
        <a:p>
          <a:endParaRPr lang="en-US"/>
        </a:p>
      </dgm:t>
    </dgm:pt>
    <dgm:pt modelId="{64EE141E-0717-4A5F-99EF-964E44902442}" type="pres">
      <dgm:prSet presAssocID="{FE841784-5204-49AB-BCDE-C348C8AE2090}" presName="childNode" presStyleLbl="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F79A7-D585-4872-BD42-E3D5DAA2450B}" type="pres">
      <dgm:prSet presAssocID="{FE841784-5204-49AB-BCDE-C348C8AE2090}" presName="aSpace2" presStyleCnt="0"/>
      <dgm:spPr/>
      <dgm:t>
        <a:bodyPr/>
        <a:lstStyle/>
        <a:p>
          <a:endParaRPr lang="en-US"/>
        </a:p>
      </dgm:t>
    </dgm:pt>
    <dgm:pt modelId="{20B4940C-0B3B-4C99-A826-7F39B99D7F0E}" type="pres">
      <dgm:prSet presAssocID="{7B2CCB01-01A8-4110-BB7B-27FFCA4ECC42}" presName="child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4DC5A-AE80-4830-B026-E5F035D92CEF}" type="pres">
      <dgm:prSet presAssocID="{7B2CCB01-01A8-4110-BB7B-27FFCA4ECC42}" presName="aSpace2" presStyleCnt="0"/>
      <dgm:spPr/>
      <dgm:t>
        <a:bodyPr/>
        <a:lstStyle/>
        <a:p>
          <a:endParaRPr lang="en-US"/>
        </a:p>
      </dgm:t>
    </dgm:pt>
    <dgm:pt modelId="{EA9D165B-CD89-40DD-8DE5-241AEFC64AD1}" type="pres">
      <dgm:prSet presAssocID="{A0FFBED2-0175-481E-AEDD-4DEC47B819EB}" presName="child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629B26-445F-4B3C-AADD-44068333F616}" type="presOf" srcId="{585A4597-C5CB-424C-89FD-C2C2DB25E7C0}" destId="{4267D6A3-0B29-425C-BC1E-943C2A9D4F86}" srcOrd="0" destOrd="0" presId="urn:microsoft.com/office/officeart/2005/8/layout/lProcess2"/>
    <dgm:cxn modelId="{629B1A5C-C95B-4420-88E7-981A65EF1415}" type="presOf" srcId="{A0FFBED2-0175-481E-AEDD-4DEC47B819EB}" destId="{EA9D165B-CD89-40DD-8DE5-241AEFC64AD1}" srcOrd="0" destOrd="0" presId="urn:microsoft.com/office/officeart/2005/8/layout/lProcess2"/>
    <dgm:cxn modelId="{6412F795-A9E2-40EC-95A6-783CD0884477}" srcId="{40F4C0EC-1B13-4743-8560-E54EE03FE84D}" destId="{73CB464C-2FD4-48E5-ACCE-68E3B1955465}" srcOrd="2" destOrd="0" parTransId="{C060C635-1670-4C8F-9E38-F8A273644C81}" sibTransId="{9273DB10-422C-4225-B6C3-284B00DE9BF4}"/>
    <dgm:cxn modelId="{C2C01C24-2050-4BD7-BCA3-DECBAD95B682}" type="presOf" srcId="{1D9D6F94-18C5-4A0B-A0E7-6139A816A187}" destId="{C02220E2-8189-4247-8CAC-716197FED274}" srcOrd="0" destOrd="0" presId="urn:microsoft.com/office/officeart/2005/8/layout/lProcess2"/>
    <dgm:cxn modelId="{F8B3C86E-3026-4C06-9698-94B7B0C007ED}" srcId="{41300FA8-2997-465A-AEE7-18154E13CA1C}" destId="{7AA84C1E-B50F-443A-B2B9-AA8C136F6F6C}" srcOrd="4" destOrd="0" parTransId="{A84DA752-17FE-4405-BD48-F288583F01F2}" sibTransId="{CB55BAED-5749-4BD3-A6F5-22657244F03E}"/>
    <dgm:cxn modelId="{00A488CF-F1A2-4A9B-B912-F105CADE05B7}" type="presOf" srcId="{0394BDE5-398E-44BF-9550-A74EBDFC83D1}" destId="{BA3F89C4-62AD-473F-9C24-C5F47932EE29}" srcOrd="0" destOrd="0" presId="urn:microsoft.com/office/officeart/2005/8/layout/lProcess2"/>
    <dgm:cxn modelId="{A8A97911-90E7-4E80-889D-3447C013A30C}" srcId="{73CB464C-2FD4-48E5-ACCE-68E3B1955465}" destId="{5D487A20-9519-46F8-A2C0-4FE8D2001E76}" srcOrd="0" destOrd="0" parTransId="{7AA0D713-22B6-422A-8926-938F2FDB2884}" sibTransId="{369A0005-445D-4067-88A8-DF1D64810560}"/>
    <dgm:cxn modelId="{A47B829D-1D1B-4D4C-B55A-65390D4315DF}" type="presOf" srcId="{16E1FA6A-052A-4C9C-8CEB-3F1C37A0512A}" destId="{80FD695A-57E8-4D26-AD13-5766A3421B03}" srcOrd="0" destOrd="0" presId="urn:microsoft.com/office/officeart/2005/8/layout/lProcess2"/>
    <dgm:cxn modelId="{43EBC1FA-E72E-40DD-8C36-9CBBFA8F14DD}" srcId="{0A1D3854-9C6F-4169-B856-9988E71843E6}" destId="{AB6BAD54-BD85-421C-8680-E32ABE867F11}" srcOrd="0" destOrd="0" parTransId="{75280CF6-8459-4D79-A3F1-E51B14302376}" sibTransId="{54D11AC8-53AB-41DA-B572-63DEDBD7DD08}"/>
    <dgm:cxn modelId="{BF32E851-EBC1-4DD8-B32F-4D8B11B2D7F7}" type="presOf" srcId="{AB6BAD54-BD85-421C-8680-E32ABE867F11}" destId="{D588FB32-7797-4490-B69E-19C706D47E99}" srcOrd="0" destOrd="0" presId="urn:microsoft.com/office/officeart/2005/8/layout/lProcess2"/>
    <dgm:cxn modelId="{9F322A19-6036-424D-AF50-8104F8908A05}" srcId="{0A1D3854-9C6F-4169-B856-9988E71843E6}" destId="{7B2CCB01-01A8-4110-BB7B-27FFCA4ECC42}" srcOrd="3" destOrd="0" parTransId="{9582C3F2-2670-4F3E-A5FF-51B717D5AA0C}" sibTransId="{C531D932-444C-411F-A7C8-31C667C9093D}"/>
    <dgm:cxn modelId="{292A20CB-68A0-4C35-AD88-B6D486466006}" type="presOf" srcId="{FE841784-5204-49AB-BCDE-C348C8AE2090}" destId="{64EE141E-0717-4A5F-99EF-964E44902442}" srcOrd="0" destOrd="0" presId="urn:microsoft.com/office/officeart/2005/8/layout/lProcess2"/>
    <dgm:cxn modelId="{17B30C48-BF3C-45FB-82D7-D6CFF51C958A}" srcId="{E96FBAF9-7740-49B4-BDE7-82C728C8F85A}" destId="{7289391E-015B-47A2-9ECB-1AB93E309E19}" srcOrd="3" destOrd="0" parTransId="{4DC96DEE-2893-40FE-A5B2-D460BB9C6F78}" sibTransId="{E0D890B6-77F9-4449-BE74-8ABECFAE1A09}"/>
    <dgm:cxn modelId="{307C95B5-8DC6-45E9-8994-C02555CB02B1}" srcId="{E96FBAF9-7740-49B4-BDE7-82C728C8F85A}" destId="{0394BDE5-398E-44BF-9550-A74EBDFC83D1}" srcOrd="0" destOrd="0" parTransId="{671F67BA-C312-4F7A-9B49-B6657F268B8E}" sibTransId="{3A7C2123-B7D0-4C3D-8BCE-038ABEEAE927}"/>
    <dgm:cxn modelId="{3311FE41-ED0C-4D46-831C-2C365D3489A9}" type="presOf" srcId="{0A1D3854-9C6F-4169-B856-9988E71843E6}" destId="{0B318751-6302-442C-9071-A9AAC10533FD}" srcOrd="1" destOrd="0" presId="urn:microsoft.com/office/officeart/2005/8/layout/lProcess2"/>
    <dgm:cxn modelId="{E5E32AE7-1AF7-4767-BE8D-B9E4A3B8C121}" srcId="{40F4C0EC-1B13-4743-8560-E54EE03FE84D}" destId="{41300FA8-2997-465A-AEE7-18154E13CA1C}" srcOrd="1" destOrd="0" parTransId="{50D651E4-984E-43FB-9EDA-4BDA6BF87380}" sibTransId="{34578D21-AD98-4639-953F-C3ABBD9285B4}"/>
    <dgm:cxn modelId="{F64AD6CA-B652-4C09-945D-9ADFD4609217}" type="presOf" srcId="{B568599E-B7C5-4356-8007-0CC5C7585B1F}" destId="{6CE202D5-582D-48C0-838A-0236031FDBFE}" srcOrd="0" destOrd="0" presId="urn:microsoft.com/office/officeart/2005/8/layout/lProcess2"/>
    <dgm:cxn modelId="{B71A70E7-E930-4434-864E-6554CE31F732}" type="presOf" srcId="{E96FBAF9-7740-49B4-BDE7-82C728C8F85A}" destId="{F8224A97-F2BE-43AC-AE3E-F5D0FF42AD3D}" srcOrd="0" destOrd="0" presId="urn:microsoft.com/office/officeart/2005/8/layout/lProcess2"/>
    <dgm:cxn modelId="{FC062047-0CB0-43CD-A5A2-177228929487}" type="presOf" srcId="{EADBFC2E-729D-466A-BDA7-6C100BD75095}" destId="{4381F741-68A4-472A-B01C-9A265FF31318}" srcOrd="0" destOrd="0" presId="urn:microsoft.com/office/officeart/2005/8/layout/lProcess2"/>
    <dgm:cxn modelId="{438F59C6-A69F-4DE4-A086-41999A4F8204}" type="presOf" srcId="{73CB464C-2FD4-48E5-ACCE-68E3B1955465}" destId="{036DD062-F0D0-4F3A-9CEE-7B2211616A16}" srcOrd="0" destOrd="0" presId="urn:microsoft.com/office/officeart/2005/8/layout/lProcess2"/>
    <dgm:cxn modelId="{0EDB6B4D-3C41-481D-9579-CDD082E0BB4D}" type="presOf" srcId="{2E49C650-6D9B-4075-9A5F-4F03ADDE7969}" destId="{AA6A15C3-7C74-40B4-938D-1005443AAC3E}" srcOrd="0" destOrd="0" presId="urn:microsoft.com/office/officeart/2005/8/layout/lProcess2"/>
    <dgm:cxn modelId="{EC659E84-B787-475B-9250-37E4D6739D14}" srcId="{40F4C0EC-1B13-4743-8560-E54EE03FE84D}" destId="{E96FBAF9-7740-49B4-BDE7-82C728C8F85A}" srcOrd="0" destOrd="0" parTransId="{E7187172-A21B-4D83-A97F-6E73409C2A85}" sibTransId="{62B5E184-4FBA-4083-94B6-FE6E1C523C6A}"/>
    <dgm:cxn modelId="{D6F62B51-BDCB-4C33-8A3F-ED2A17DB5E8B}" srcId="{40F4C0EC-1B13-4743-8560-E54EE03FE84D}" destId="{0A1D3854-9C6F-4169-B856-9988E71843E6}" srcOrd="3" destOrd="0" parTransId="{1D9968A0-6EA2-483A-9FD9-DC6179AEDD3C}" sibTransId="{AE3AE7C2-68AD-47B6-83D4-A84E11C033A9}"/>
    <dgm:cxn modelId="{D79FD220-F371-4943-8AC7-8B4E601842A4}" type="presOf" srcId="{41300FA8-2997-465A-AEE7-18154E13CA1C}" destId="{A152DEB6-17F9-411B-A141-225938CF158E}" srcOrd="0" destOrd="0" presId="urn:microsoft.com/office/officeart/2005/8/layout/lProcess2"/>
    <dgm:cxn modelId="{06133D34-58F1-46D2-AE3A-D796035F17FD}" type="presOf" srcId="{41300FA8-2997-465A-AEE7-18154E13CA1C}" destId="{7801242F-0D63-44D9-B9CA-D5620EAC1094}" srcOrd="1" destOrd="0" presId="urn:microsoft.com/office/officeart/2005/8/layout/lProcess2"/>
    <dgm:cxn modelId="{CE72338D-4F8F-4406-B469-1C656FA046A3}" srcId="{73CB464C-2FD4-48E5-ACCE-68E3B1955465}" destId="{EADBFC2E-729D-466A-BDA7-6C100BD75095}" srcOrd="1" destOrd="0" parTransId="{560C324D-FA73-48D3-8415-66C00A47BF1C}" sibTransId="{AE92E639-A9D4-4E17-8845-023A5014B193}"/>
    <dgm:cxn modelId="{9879578D-12DB-4E91-9EB0-1A381B4A3316}" type="presOf" srcId="{0A1D3854-9C6F-4169-B856-9988E71843E6}" destId="{7AE3F2E5-CD47-4D63-89FE-C6160F81C6AB}" srcOrd="0" destOrd="0" presId="urn:microsoft.com/office/officeart/2005/8/layout/lProcess2"/>
    <dgm:cxn modelId="{4F655640-C664-4EF8-A5BF-EBA09D8FA11B}" srcId="{0A1D3854-9C6F-4169-B856-9988E71843E6}" destId="{63A10C88-7724-4E24-A105-6BB732A4FF4E}" srcOrd="1" destOrd="0" parTransId="{2D33E063-3452-4D56-BC7E-019E641DA934}" sibTransId="{7FCE257D-763C-452F-BC47-F24A2E4C4522}"/>
    <dgm:cxn modelId="{8BFF9AFB-9629-4BA7-A9AD-BCB2D21D6075}" type="presOf" srcId="{7B2CCB01-01A8-4110-BB7B-27FFCA4ECC42}" destId="{20B4940C-0B3B-4C99-A826-7F39B99D7F0E}" srcOrd="0" destOrd="0" presId="urn:microsoft.com/office/officeart/2005/8/layout/lProcess2"/>
    <dgm:cxn modelId="{7935BBD7-0D6D-41D4-9A6E-7A1DD0ECA1AC}" type="presOf" srcId="{31032DF4-C532-4A4C-9E2E-DAA13A90D83F}" destId="{D275FDA1-58E1-4E91-95B8-9D629238F10A}" srcOrd="0" destOrd="0" presId="urn:microsoft.com/office/officeart/2005/8/layout/lProcess2"/>
    <dgm:cxn modelId="{F2E701B9-95F2-4287-BBAF-31316B9FB0C9}" type="presOf" srcId="{7AA84C1E-B50F-443A-B2B9-AA8C136F6F6C}" destId="{4F6EB7F1-6342-4691-A737-FBDE6DECEA50}" srcOrd="0" destOrd="0" presId="urn:microsoft.com/office/officeart/2005/8/layout/lProcess2"/>
    <dgm:cxn modelId="{928A1C1E-2203-4C12-916F-643FC067F3F6}" type="presOf" srcId="{E96FBAF9-7740-49B4-BDE7-82C728C8F85A}" destId="{A26F71DC-1229-4805-9753-524FA0B84942}" srcOrd="1" destOrd="0" presId="urn:microsoft.com/office/officeart/2005/8/layout/lProcess2"/>
    <dgm:cxn modelId="{DE91C4F0-8834-42D3-8334-7728CEFFADE7}" srcId="{E96FBAF9-7740-49B4-BDE7-82C728C8F85A}" destId="{16E1FA6A-052A-4C9C-8CEB-3F1C37A0512A}" srcOrd="4" destOrd="0" parTransId="{2B7D199B-1FA9-4BE7-94CA-BD2835013386}" sibTransId="{A843F7F7-ECE6-4604-AA25-7BE5B18DEB97}"/>
    <dgm:cxn modelId="{DE58B4DE-C410-4614-A864-9F17B0CED727}" type="presOf" srcId="{40F4C0EC-1B13-4743-8560-E54EE03FE84D}" destId="{D4C3E169-AB35-43F9-9679-6C9BFC14F757}" srcOrd="0" destOrd="0" presId="urn:microsoft.com/office/officeart/2005/8/layout/lProcess2"/>
    <dgm:cxn modelId="{67A38270-9E13-4C64-B4AF-80543E32BB79}" srcId="{41300FA8-2997-465A-AEE7-18154E13CA1C}" destId="{591A1809-7D74-4129-BA44-57B4F36DCC31}" srcOrd="1" destOrd="0" parTransId="{56BB9668-F3FD-4908-933B-2878164ABC99}" sibTransId="{60C1F448-95DC-42BA-B832-A686184236EE}"/>
    <dgm:cxn modelId="{581C598D-BC9F-4569-A67F-DD2944ECACE4}" type="presOf" srcId="{591A1809-7D74-4129-BA44-57B4F36DCC31}" destId="{5E366D11-0B00-41C7-AF90-5B924E354C23}" srcOrd="0" destOrd="0" presId="urn:microsoft.com/office/officeart/2005/8/layout/lProcess2"/>
    <dgm:cxn modelId="{A9196B7A-F28D-4955-AF14-B299CC07E291}" type="presOf" srcId="{3E63FDE2-D9D1-4E79-9918-ED245E81D2A3}" destId="{B33CDF1D-E2D8-497F-93BA-789815438BB1}" srcOrd="0" destOrd="0" presId="urn:microsoft.com/office/officeart/2005/8/layout/lProcess2"/>
    <dgm:cxn modelId="{E6F648DB-C516-45F1-AB7E-E9EFE3297F32}" srcId="{41300FA8-2997-465A-AEE7-18154E13CA1C}" destId="{2E49C650-6D9B-4075-9A5F-4F03ADDE7969}" srcOrd="0" destOrd="0" parTransId="{5036D350-9823-4DC8-8561-C36A58B7FEDE}" sibTransId="{4E88BC6F-258B-40D6-AC16-2549DFCABB51}"/>
    <dgm:cxn modelId="{21FB2B50-C10A-47DE-AA60-D232FAB36343}" srcId="{41300FA8-2997-465A-AEE7-18154E13CA1C}" destId="{585A4597-C5CB-424C-89FD-C2C2DB25E7C0}" srcOrd="2" destOrd="0" parTransId="{821B213C-8372-4646-B6BF-FD1E631AE39D}" sibTransId="{AFECA10F-FE93-4E7C-95F0-80C5199A966F}"/>
    <dgm:cxn modelId="{051E5FBB-681C-4C98-9C18-28A393AFA6FB}" type="presOf" srcId="{63A10C88-7724-4E24-A105-6BB732A4FF4E}" destId="{E0F52E30-38B4-4F92-9551-3EF31F9B6806}" srcOrd="0" destOrd="0" presId="urn:microsoft.com/office/officeart/2005/8/layout/lProcess2"/>
    <dgm:cxn modelId="{422BEB86-2267-428A-9D2F-E32B25576D53}" srcId="{0A1D3854-9C6F-4169-B856-9988E71843E6}" destId="{A0FFBED2-0175-481E-AEDD-4DEC47B819EB}" srcOrd="4" destOrd="0" parTransId="{E855F19E-96DC-494D-B746-CB5C8192B3C4}" sibTransId="{B3995BBB-FB35-46E8-9A7B-BD8702E6B3D7}"/>
    <dgm:cxn modelId="{ABBD9608-4517-4117-9BF6-75CE89033BEE}" srcId="{E96FBAF9-7740-49B4-BDE7-82C728C8F85A}" destId="{3E63FDE2-D9D1-4E79-9918-ED245E81D2A3}" srcOrd="5" destOrd="0" parTransId="{D2D030E9-A0DE-47E6-A469-ADEDA646DC60}" sibTransId="{90D05E3A-D6AE-48E2-A31E-6372A546BE93}"/>
    <dgm:cxn modelId="{460611E1-3BCB-4788-A810-41839298DC43}" srcId="{E96FBAF9-7740-49B4-BDE7-82C728C8F85A}" destId="{B568599E-B7C5-4356-8007-0CC5C7585B1F}" srcOrd="2" destOrd="0" parTransId="{5A3FB8FC-D02C-4D61-9F8A-D646D17129AC}" sibTransId="{C965ADBC-6C8E-4C83-952B-A9E890331260}"/>
    <dgm:cxn modelId="{9455402C-C09B-488D-BAE0-4110EE300C16}" srcId="{0A1D3854-9C6F-4169-B856-9988E71843E6}" destId="{FE841784-5204-49AB-BCDE-C348C8AE2090}" srcOrd="2" destOrd="0" parTransId="{6700D7CC-585B-46F7-A856-118869F75185}" sibTransId="{B8582F13-D380-4BCA-A04E-9FA9F8CC887F}"/>
    <dgm:cxn modelId="{92059AEC-C48F-41E3-9242-A020E2D9F137}" srcId="{E96FBAF9-7740-49B4-BDE7-82C728C8F85A}" destId="{EA22F2B8-C129-4D84-A8D6-B4C32F9504A7}" srcOrd="1" destOrd="0" parTransId="{F929C85C-EE4D-46AC-916B-64A69062DE9E}" sibTransId="{8544F67B-F45D-490D-ABCA-987A66B600F9}"/>
    <dgm:cxn modelId="{FEAA9BE1-97F4-451D-9C73-DE6A69734F78}" srcId="{41300FA8-2997-465A-AEE7-18154E13CA1C}" destId="{31032DF4-C532-4A4C-9E2E-DAA13A90D83F}" srcOrd="3" destOrd="0" parTransId="{2D4DA5E3-C843-4265-B50D-7289D5C00957}" sibTransId="{E7A1F2F1-81E0-4CBA-93C9-B0C8B40FA37D}"/>
    <dgm:cxn modelId="{1648C06C-99A2-4C13-8FEF-77459D1C1350}" type="presOf" srcId="{73CB464C-2FD4-48E5-ACCE-68E3B1955465}" destId="{BC6DEFD2-EAE0-490B-BDA6-1BB24E91696B}" srcOrd="1" destOrd="0" presId="urn:microsoft.com/office/officeart/2005/8/layout/lProcess2"/>
    <dgm:cxn modelId="{37044BA6-0036-42FE-B447-CA075DAA646E}" type="presOf" srcId="{5D487A20-9519-46F8-A2C0-4FE8D2001E76}" destId="{CBFBDC67-15C3-4AE7-BDA7-F6477CDC7E1F}" srcOrd="0" destOrd="0" presId="urn:microsoft.com/office/officeart/2005/8/layout/lProcess2"/>
    <dgm:cxn modelId="{3ECF4D32-F124-4845-B675-198980D9E907}" srcId="{73CB464C-2FD4-48E5-ACCE-68E3B1955465}" destId="{1D9D6F94-18C5-4A0B-A0E7-6139A816A187}" srcOrd="2" destOrd="0" parTransId="{75F7D8A0-E4F0-4848-8861-71C529BE95EF}" sibTransId="{8EC1E9CB-026B-4447-905C-97CBF5F7F448}"/>
    <dgm:cxn modelId="{D3DB2AC6-1C6A-4C44-966F-20AB89D5E759}" type="presOf" srcId="{EA22F2B8-C129-4D84-A8D6-B4C32F9504A7}" destId="{43127796-E1B4-4F2A-BB53-D23CE333003C}" srcOrd="0" destOrd="0" presId="urn:microsoft.com/office/officeart/2005/8/layout/lProcess2"/>
    <dgm:cxn modelId="{73E9F5E0-2891-42B9-9A46-5167B5D9900B}" type="presOf" srcId="{7289391E-015B-47A2-9ECB-1AB93E309E19}" destId="{979F1CEF-A977-4490-A819-D5B47E5A75BA}" srcOrd="0" destOrd="0" presId="urn:microsoft.com/office/officeart/2005/8/layout/lProcess2"/>
    <dgm:cxn modelId="{DED84F87-3176-443B-A678-36DA515305B8}" type="presParOf" srcId="{D4C3E169-AB35-43F9-9679-6C9BFC14F757}" destId="{C00D00CD-7CE9-44C9-9161-5E62D8580A2A}" srcOrd="0" destOrd="0" presId="urn:microsoft.com/office/officeart/2005/8/layout/lProcess2"/>
    <dgm:cxn modelId="{1E1F7512-017D-46FD-AC77-DD49E4038996}" type="presParOf" srcId="{C00D00CD-7CE9-44C9-9161-5E62D8580A2A}" destId="{F8224A97-F2BE-43AC-AE3E-F5D0FF42AD3D}" srcOrd="0" destOrd="0" presId="urn:microsoft.com/office/officeart/2005/8/layout/lProcess2"/>
    <dgm:cxn modelId="{4B74F3E4-00A9-41D2-B294-3710F37B3CCC}" type="presParOf" srcId="{C00D00CD-7CE9-44C9-9161-5E62D8580A2A}" destId="{A26F71DC-1229-4805-9753-524FA0B84942}" srcOrd="1" destOrd="0" presId="urn:microsoft.com/office/officeart/2005/8/layout/lProcess2"/>
    <dgm:cxn modelId="{AD4E88DE-8871-46DA-A7A3-7C63F3F77613}" type="presParOf" srcId="{C00D00CD-7CE9-44C9-9161-5E62D8580A2A}" destId="{6D77E23F-0480-4133-B605-6CD517DFEB7D}" srcOrd="2" destOrd="0" presId="urn:microsoft.com/office/officeart/2005/8/layout/lProcess2"/>
    <dgm:cxn modelId="{CC157550-7055-4E42-8F07-63A1D70E5335}" type="presParOf" srcId="{6D77E23F-0480-4133-B605-6CD517DFEB7D}" destId="{430922EF-156B-41F6-BFB1-AD0E36CC7AB6}" srcOrd="0" destOrd="0" presId="urn:microsoft.com/office/officeart/2005/8/layout/lProcess2"/>
    <dgm:cxn modelId="{0F72AD59-42D7-4E8A-84EA-3B31C0DAC149}" type="presParOf" srcId="{430922EF-156B-41F6-BFB1-AD0E36CC7AB6}" destId="{BA3F89C4-62AD-473F-9C24-C5F47932EE29}" srcOrd="0" destOrd="0" presId="urn:microsoft.com/office/officeart/2005/8/layout/lProcess2"/>
    <dgm:cxn modelId="{686963B6-4C50-49C3-9D76-B36C33CBA715}" type="presParOf" srcId="{430922EF-156B-41F6-BFB1-AD0E36CC7AB6}" destId="{D706851E-125A-435B-BB08-BF87A13587E4}" srcOrd="1" destOrd="0" presId="urn:microsoft.com/office/officeart/2005/8/layout/lProcess2"/>
    <dgm:cxn modelId="{56B2DA23-F591-4E25-9826-95489011EEA7}" type="presParOf" srcId="{430922EF-156B-41F6-BFB1-AD0E36CC7AB6}" destId="{43127796-E1B4-4F2A-BB53-D23CE333003C}" srcOrd="2" destOrd="0" presId="urn:microsoft.com/office/officeart/2005/8/layout/lProcess2"/>
    <dgm:cxn modelId="{8FAECB0B-5246-477B-8884-2D89A47EBEE6}" type="presParOf" srcId="{430922EF-156B-41F6-BFB1-AD0E36CC7AB6}" destId="{4B8094A9-774F-4A6A-8369-D65FDEE7C5FF}" srcOrd="3" destOrd="0" presId="urn:microsoft.com/office/officeart/2005/8/layout/lProcess2"/>
    <dgm:cxn modelId="{5A174936-0131-4CBD-AA9B-FCEF1BB9CF63}" type="presParOf" srcId="{430922EF-156B-41F6-BFB1-AD0E36CC7AB6}" destId="{6CE202D5-582D-48C0-838A-0236031FDBFE}" srcOrd="4" destOrd="0" presId="urn:microsoft.com/office/officeart/2005/8/layout/lProcess2"/>
    <dgm:cxn modelId="{4AAA4BE5-CA32-4360-9982-17AC94375FDE}" type="presParOf" srcId="{430922EF-156B-41F6-BFB1-AD0E36CC7AB6}" destId="{14BD92A9-7344-4665-B1B0-C68C77B680E6}" srcOrd="5" destOrd="0" presId="urn:microsoft.com/office/officeart/2005/8/layout/lProcess2"/>
    <dgm:cxn modelId="{F65316B4-9F94-41CC-8DBE-057C2337ECB5}" type="presParOf" srcId="{430922EF-156B-41F6-BFB1-AD0E36CC7AB6}" destId="{979F1CEF-A977-4490-A819-D5B47E5A75BA}" srcOrd="6" destOrd="0" presId="urn:microsoft.com/office/officeart/2005/8/layout/lProcess2"/>
    <dgm:cxn modelId="{8D72A0D6-7830-45F3-B951-48E3548E464B}" type="presParOf" srcId="{430922EF-156B-41F6-BFB1-AD0E36CC7AB6}" destId="{3CB254B1-00C0-49F2-97F1-D46EBA70B51E}" srcOrd="7" destOrd="0" presId="urn:microsoft.com/office/officeart/2005/8/layout/lProcess2"/>
    <dgm:cxn modelId="{BA5F2714-5807-42BB-8236-95F6930E80DD}" type="presParOf" srcId="{430922EF-156B-41F6-BFB1-AD0E36CC7AB6}" destId="{80FD695A-57E8-4D26-AD13-5766A3421B03}" srcOrd="8" destOrd="0" presId="urn:microsoft.com/office/officeart/2005/8/layout/lProcess2"/>
    <dgm:cxn modelId="{892A7B3E-E958-4818-82E1-EE688890D047}" type="presParOf" srcId="{430922EF-156B-41F6-BFB1-AD0E36CC7AB6}" destId="{527C160D-A9FD-4CB5-9E0C-972781AA0EF0}" srcOrd="9" destOrd="0" presId="urn:microsoft.com/office/officeart/2005/8/layout/lProcess2"/>
    <dgm:cxn modelId="{A22A20A1-91F9-4337-ABFE-849F3D3894D0}" type="presParOf" srcId="{430922EF-156B-41F6-BFB1-AD0E36CC7AB6}" destId="{B33CDF1D-E2D8-497F-93BA-789815438BB1}" srcOrd="10" destOrd="0" presId="urn:microsoft.com/office/officeart/2005/8/layout/lProcess2"/>
    <dgm:cxn modelId="{E219BAAF-BAA6-423B-9E38-125EE0827B24}" type="presParOf" srcId="{D4C3E169-AB35-43F9-9679-6C9BFC14F757}" destId="{423B5A88-F58F-49CA-B43B-A38E9539308F}" srcOrd="1" destOrd="0" presId="urn:microsoft.com/office/officeart/2005/8/layout/lProcess2"/>
    <dgm:cxn modelId="{FF71F261-6DCE-4DD6-9C77-71AEE2D38BD8}" type="presParOf" srcId="{D4C3E169-AB35-43F9-9679-6C9BFC14F757}" destId="{07863DD9-0DC0-49C1-9ACA-267775719697}" srcOrd="2" destOrd="0" presId="urn:microsoft.com/office/officeart/2005/8/layout/lProcess2"/>
    <dgm:cxn modelId="{49466B19-A5D0-4A1E-B4F3-2E309BBF35C8}" type="presParOf" srcId="{07863DD9-0DC0-49C1-9ACA-267775719697}" destId="{A152DEB6-17F9-411B-A141-225938CF158E}" srcOrd="0" destOrd="0" presId="urn:microsoft.com/office/officeart/2005/8/layout/lProcess2"/>
    <dgm:cxn modelId="{0CE3AFA0-9C61-4B48-962D-5171A39ACB95}" type="presParOf" srcId="{07863DD9-0DC0-49C1-9ACA-267775719697}" destId="{7801242F-0D63-44D9-B9CA-D5620EAC1094}" srcOrd="1" destOrd="0" presId="urn:microsoft.com/office/officeart/2005/8/layout/lProcess2"/>
    <dgm:cxn modelId="{9466AC07-DF18-44BE-A3AB-175AF7C16412}" type="presParOf" srcId="{07863DD9-0DC0-49C1-9ACA-267775719697}" destId="{DE91F6CC-D3F8-4E00-9BEB-A34EEF76748E}" srcOrd="2" destOrd="0" presId="urn:microsoft.com/office/officeart/2005/8/layout/lProcess2"/>
    <dgm:cxn modelId="{E108EF44-58D1-4FAF-A771-38C9DDED9827}" type="presParOf" srcId="{DE91F6CC-D3F8-4E00-9BEB-A34EEF76748E}" destId="{F9DEBD10-D16A-4B10-A880-7C1AADC2ACB6}" srcOrd="0" destOrd="0" presId="urn:microsoft.com/office/officeart/2005/8/layout/lProcess2"/>
    <dgm:cxn modelId="{3E843A2A-3974-49B3-95FD-864EDEB7B3F2}" type="presParOf" srcId="{F9DEBD10-D16A-4B10-A880-7C1AADC2ACB6}" destId="{AA6A15C3-7C74-40B4-938D-1005443AAC3E}" srcOrd="0" destOrd="0" presId="urn:microsoft.com/office/officeart/2005/8/layout/lProcess2"/>
    <dgm:cxn modelId="{ADBFAA47-210C-4AAB-9306-C5598B6731D7}" type="presParOf" srcId="{F9DEBD10-D16A-4B10-A880-7C1AADC2ACB6}" destId="{91FE4D0A-BBB0-447D-AD78-FD03C7297CA4}" srcOrd="1" destOrd="0" presId="urn:microsoft.com/office/officeart/2005/8/layout/lProcess2"/>
    <dgm:cxn modelId="{339F22AE-A73E-49C7-915B-2BC0644E8578}" type="presParOf" srcId="{F9DEBD10-D16A-4B10-A880-7C1AADC2ACB6}" destId="{5E366D11-0B00-41C7-AF90-5B924E354C23}" srcOrd="2" destOrd="0" presId="urn:microsoft.com/office/officeart/2005/8/layout/lProcess2"/>
    <dgm:cxn modelId="{0CB97B41-9E47-4E75-8697-55FBAD10CE9B}" type="presParOf" srcId="{F9DEBD10-D16A-4B10-A880-7C1AADC2ACB6}" destId="{D7BAEE24-128B-471B-A4B5-980EE1776A05}" srcOrd="3" destOrd="0" presId="urn:microsoft.com/office/officeart/2005/8/layout/lProcess2"/>
    <dgm:cxn modelId="{54FC1A8A-BD8D-4DB1-801E-695EEBE0362A}" type="presParOf" srcId="{F9DEBD10-D16A-4B10-A880-7C1AADC2ACB6}" destId="{4267D6A3-0B29-425C-BC1E-943C2A9D4F86}" srcOrd="4" destOrd="0" presId="urn:microsoft.com/office/officeart/2005/8/layout/lProcess2"/>
    <dgm:cxn modelId="{653D87F4-F026-458A-926D-04E9AFD23463}" type="presParOf" srcId="{F9DEBD10-D16A-4B10-A880-7C1AADC2ACB6}" destId="{DBBF5EA1-C7BE-4E12-9E2A-1EC0D7ADA15A}" srcOrd="5" destOrd="0" presId="urn:microsoft.com/office/officeart/2005/8/layout/lProcess2"/>
    <dgm:cxn modelId="{73AD4555-0CE2-4130-B302-6B73C4D225B2}" type="presParOf" srcId="{F9DEBD10-D16A-4B10-A880-7C1AADC2ACB6}" destId="{D275FDA1-58E1-4E91-95B8-9D629238F10A}" srcOrd="6" destOrd="0" presId="urn:microsoft.com/office/officeart/2005/8/layout/lProcess2"/>
    <dgm:cxn modelId="{413B2E30-A345-4825-844E-B0FC557CFC49}" type="presParOf" srcId="{F9DEBD10-D16A-4B10-A880-7C1AADC2ACB6}" destId="{9012AE7D-5F9B-4186-9DF2-319428705C58}" srcOrd="7" destOrd="0" presId="urn:microsoft.com/office/officeart/2005/8/layout/lProcess2"/>
    <dgm:cxn modelId="{D49411CA-358E-4352-837B-BBEF2C3FC3DB}" type="presParOf" srcId="{F9DEBD10-D16A-4B10-A880-7C1AADC2ACB6}" destId="{4F6EB7F1-6342-4691-A737-FBDE6DECEA50}" srcOrd="8" destOrd="0" presId="urn:microsoft.com/office/officeart/2005/8/layout/lProcess2"/>
    <dgm:cxn modelId="{A5EB6F9C-B1C5-4871-BB79-F79909AFC6C1}" type="presParOf" srcId="{D4C3E169-AB35-43F9-9679-6C9BFC14F757}" destId="{40649160-7DD7-4B69-B961-DEEC86E4351B}" srcOrd="3" destOrd="0" presId="urn:microsoft.com/office/officeart/2005/8/layout/lProcess2"/>
    <dgm:cxn modelId="{41B31D38-82C8-409C-9CA5-1E301541F675}" type="presParOf" srcId="{D4C3E169-AB35-43F9-9679-6C9BFC14F757}" destId="{F1A89B3D-2409-4267-80D5-11C3E44BDC00}" srcOrd="4" destOrd="0" presId="urn:microsoft.com/office/officeart/2005/8/layout/lProcess2"/>
    <dgm:cxn modelId="{515EE831-65A4-44DE-873B-A0B005794917}" type="presParOf" srcId="{F1A89B3D-2409-4267-80D5-11C3E44BDC00}" destId="{036DD062-F0D0-4F3A-9CEE-7B2211616A16}" srcOrd="0" destOrd="0" presId="urn:microsoft.com/office/officeart/2005/8/layout/lProcess2"/>
    <dgm:cxn modelId="{EE949271-E8CC-45D0-8D1D-4D04BE19FF05}" type="presParOf" srcId="{F1A89B3D-2409-4267-80D5-11C3E44BDC00}" destId="{BC6DEFD2-EAE0-490B-BDA6-1BB24E91696B}" srcOrd="1" destOrd="0" presId="urn:microsoft.com/office/officeart/2005/8/layout/lProcess2"/>
    <dgm:cxn modelId="{94FC7335-5189-4C40-BA67-07CAD3B4D668}" type="presParOf" srcId="{F1A89B3D-2409-4267-80D5-11C3E44BDC00}" destId="{243B9C8A-36FB-47E8-B98B-FED616A93B0D}" srcOrd="2" destOrd="0" presId="urn:microsoft.com/office/officeart/2005/8/layout/lProcess2"/>
    <dgm:cxn modelId="{C9051CD6-2651-46F9-BC67-678CDD966C07}" type="presParOf" srcId="{243B9C8A-36FB-47E8-B98B-FED616A93B0D}" destId="{7741AB37-D4E6-47A6-B43A-38B2059CDBA1}" srcOrd="0" destOrd="0" presId="urn:microsoft.com/office/officeart/2005/8/layout/lProcess2"/>
    <dgm:cxn modelId="{B90609AB-22A7-4FB3-BE6D-8135836993F1}" type="presParOf" srcId="{7741AB37-D4E6-47A6-B43A-38B2059CDBA1}" destId="{CBFBDC67-15C3-4AE7-BDA7-F6477CDC7E1F}" srcOrd="0" destOrd="0" presId="urn:microsoft.com/office/officeart/2005/8/layout/lProcess2"/>
    <dgm:cxn modelId="{A5284CDB-7FB2-4192-8A20-47DB51CC3D12}" type="presParOf" srcId="{7741AB37-D4E6-47A6-B43A-38B2059CDBA1}" destId="{DBB265BE-69CD-4476-99F2-8C360049625B}" srcOrd="1" destOrd="0" presId="urn:microsoft.com/office/officeart/2005/8/layout/lProcess2"/>
    <dgm:cxn modelId="{9E5BCA25-6783-4216-8FC7-4EBBC5A36243}" type="presParOf" srcId="{7741AB37-D4E6-47A6-B43A-38B2059CDBA1}" destId="{4381F741-68A4-472A-B01C-9A265FF31318}" srcOrd="2" destOrd="0" presId="urn:microsoft.com/office/officeart/2005/8/layout/lProcess2"/>
    <dgm:cxn modelId="{CE583384-203A-407E-95DF-EFB3C969FBFB}" type="presParOf" srcId="{7741AB37-D4E6-47A6-B43A-38B2059CDBA1}" destId="{2F6318C9-A32C-445C-A910-A53032B58449}" srcOrd="3" destOrd="0" presId="urn:microsoft.com/office/officeart/2005/8/layout/lProcess2"/>
    <dgm:cxn modelId="{26DC09D4-AF33-4DB0-A8F5-5670A0A24B9D}" type="presParOf" srcId="{7741AB37-D4E6-47A6-B43A-38B2059CDBA1}" destId="{C02220E2-8189-4247-8CAC-716197FED274}" srcOrd="4" destOrd="0" presId="urn:microsoft.com/office/officeart/2005/8/layout/lProcess2"/>
    <dgm:cxn modelId="{3E0049D8-258D-48C9-9B88-F5E488760648}" type="presParOf" srcId="{D4C3E169-AB35-43F9-9679-6C9BFC14F757}" destId="{2AB36DBC-5FA9-49B1-98DC-E7323AFDA209}" srcOrd="5" destOrd="0" presId="urn:microsoft.com/office/officeart/2005/8/layout/lProcess2"/>
    <dgm:cxn modelId="{52018A17-29A3-4A5A-A661-D831FF5E2D0F}" type="presParOf" srcId="{D4C3E169-AB35-43F9-9679-6C9BFC14F757}" destId="{685CC8FC-DEB6-4915-A10A-AD465E146361}" srcOrd="6" destOrd="0" presId="urn:microsoft.com/office/officeart/2005/8/layout/lProcess2"/>
    <dgm:cxn modelId="{63167529-2FA6-4F47-96BB-C45B6A56BF74}" type="presParOf" srcId="{685CC8FC-DEB6-4915-A10A-AD465E146361}" destId="{7AE3F2E5-CD47-4D63-89FE-C6160F81C6AB}" srcOrd="0" destOrd="0" presId="urn:microsoft.com/office/officeart/2005/8/layout/lProcess2"/>
    <dgm:cxn modelId="{3EBB0DD1-3287-4148-96FE-60F84139ED75}" type="presParOf" srcId="{685CC8FC-DEB6-4915-A10A-AD465E146361}" destId="{0B318751-6302-442C-9071-A9AAC10533FD}" srcOrd="1" destOrd="0" presId="urn:microsoft.com/office/officeart/2005/8/layout/lProcess2"/>
    <dgm:cxn modelId="{4B6F6231-3636-4E6B-A70C-BE8EAFFCBB42}" type="presParOf" srcId="{685CC8FC-DEB6-4915-A10A-AD465E146361}" destId="{23B999CC-903C-4067-8351-DA94CA5566D2}" srcOrd="2" destOrd="0" presId="urn:microsoft.com/office/officeart/2005/8/layout/lProcess2"/>
    <dgm:cxn modelId="{DCF75A9B-ECA4-46D8-9BCC-7855F5697D32}" type="presParOf" srcId="{23B999CC-903C-4067-8351-DA94CA5566D2}" destId="{6F0C204F-B81D-4632-940F-E32613628F43}" srcOrd="0" destOrd="0" presId="urn:microsoft.com/office/officeart/2005/8/layout/lProcess2"/>
    <dgm:cxn modelId="{70B265F9-AF16-4B96-8FE2-C02C082A9DDE}" type="presParOf" srcId="{6F0C204F-B81D-4632-940F-E32613628F43}" destId="{D588FB32-7797-4490-B69E-19C706D47E99}" srcOrd="0" destOrd="0" presId="urn:microsoft.com/office/officeart/2005/8/layout/lProcess2"/>
    <dgm:cxn modelId="{C56E5CB9-FCDA-4999-BAB3-54270110C91B}" type="presParOf" srcId="{6F0C204F-B81D-4632-940F-E32613628F43}" destId="{F9A41DA3-4A5E-40D8-97B0-940E0EB3F199}" srcOrd="1" destOrd="0" presId="urn:microsoft.com/office/officeart/2005/8/layout/lProcess2"/>
    <dgm:cxn modelId="{C303AC87-3A17-4D2E-A792-91A21B6C1979}" type="presParOf" srcId="{6F0C204F-B81D-4632-940F-E32613628F43}" destId="{E0F52E30-38B4-4F92-9551-3EF31F9B6806}" srcOrd="2" destOrd="0" presId="urn:microsoft.com/office/officeart/2005/8/layout/lProcess2"/>
    <dgm:cxn modelId="{97ED4BE8-CC7D-4E2E-B005-84AA1AD1597F}" type="presParOf" srcId="{6F0C204F-B81D-4632-940F-E32613628F43}" destId="{CC168A41-4D7C-4037-973E-945434A1A19B}" srcOrd="3" destOrd="0" presId="urn:microsoft.com/office/officeart/2005/8/layout/lProcess2"/>
    <dgm:cxn modelId="{FAB5C176-2681-42F2-A414-B06E26891C2E}" type="presParOf" srcId="{6F0C204F-B81D-4632-940F-E32613628F43}" destId="{64EE141E-0717-4A5F-99EF-964E44902442}" srcOrd="4" destOrd="0" presId="urn:microsoft.com/office/officeart/2005/8/layout/lProcess2"/>
    <dgm:cxn modelId="{74D80D22-C722-49BA-9EE1-31BCD4EFCCAD}" type="presParOf" srcId="{6F0C204F-B81D-4632-940F-E32613628F43}" destId="{AC6F79A7-D585-4872-BD42-E3D5DAA2450B}" srcOrd="5" destOrd="0" presId="urn:microsoft.com/office/officeart/2005/8/layout/lProcess2"/>
    <dgm:cxn modelId="{DC71ECF6-5481-41D0-8850-33AECC99E797}" type="presParOf" srcId="{6F0C204F-B81D-4632-940F-E32613628F43}" destId="{20B4940C-0B3B-4C99-A826-7F39B99D7F0E}" srcOrd="6" destOrd="0" presId="urn:microsoft.com/office/officeart/2005/8/layout/lProcess2"/>
    <dgm:cxn modelId="{A9E751D6-4EA8-4A82-934D-EC95DB6047A1}" type="presParOf" srcId="{6F0C204F-B81D-4632-940F-E32613628F43}" destId="{EF54DC5A-AE80-4830-B026-E5F035D92CEF}" srcOrd="7" destOrd="0" presId="urn:microsoft.com/office/officeart/2005/8/layout/lProcess2"/>
    <dgm:cxn modelId="{C49398F2-9CD7-4703-BB27-6BF4A82336D5}" type="presParOf" srcId="{6F0C204F-B81D-4632-940F-E32613628F43}" destId="{EA9D165B-CD89-40DD-8DE5-241AEFC64AD1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55ECFF-CA2A-4FF0-8536-17256F8472C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0AC15-46D1-4455-9772-8E53110B3312}">
      <dgm:prSet phldrT="[Text]"/>
      <dgm:spPr/>
      <dgm:t>
        <a:bodyPr/>
        <a:lstStyle/>
        <a:p>
          <a:r>
            <a:rPr lang="en-US" dirty="0" smtClean="0"/>
            <a:t>Device Specs</a:t>
          </a:r>
          <a:endParaRPr lang="en-US" dirty="0"/>
        </a:p>
      </dgm:t>
    </dgm:pt>
    <dgm:pt modelId="{AACDEE60-1FA6-42A6-A7DB-594CC0643775}" type="parTrans" cxnId="{89FA2AAB-F3AD-48B5-B787-F6AE1A23F02E}">
      <dgm:prSet/>
      <dgm:spPr/>
      <dgm:t>
        <a:bodyPr/>
        <a:lstStyle/>
        <a:p>
          <a:endParaRPr lang="en-US"/>
        </a:p>
      </dgm:t>
    </dgm:pt>
    <dgm:pt modelId="{6F281A35-4C8C-40A0-B05A-0626AF753A94}" type="sibTrans" cxnId="{89FA2AAB-F3AD-48B5-B787-F6AE1A23F02E}">
      <dgm:prSet/>
      <dgm:spPr/>
      <dgm:t>
        <a:bodyPr/>
        <a:lstStyle/>
        <a:p>
          <a:endParaRPr lang="en-US"/>
        </a:p>
      </dgm:t>
    </dgm:pt>
    <dgm:pt modelId="{D9D507D0-2923-432C-B629-DFCB59D93C5A}">
      <dgm:prSet phldrT="[Text]" custT="1"/>
      <dgm:spPr/>
      <dgm:t>
        <a:bodyPr/>
        <a:lstStyle/>
        <a:p>
          <a:r>
            <a:rPr lang="en-US" sz="2800" dirty="0" smtClean="0"/>
            <a:t>Uncertainty</a:t>
          </a:r>
          <a:br>
            <a:rPr lang="en-US" sz="2800" dirty="0" smtClean="0"/>
          </a:br>
          <a:r>
            <a:rPr lang="en-US" sz="2800" dirty="0" smtClean="0"/>
            <a:t>for each data point</a:t>
          </a:r>
          <a:endParaRPr lang="en-US" sz="2800" dirty="0"/>
        </a:p>
      </dgm:t>
    </dgm:pt>
    <dgm:pt modelId="{5CE16395-158B-40C6-853E-C43123C27D92}" type="parTrans" cxnId="{F270C595-6BB4-4B23-9C1C-4B22BD48A1F8}">
      <dgm:prSet/>
      <dgm:spPr/>
      <dgm:t>
        <a:bodyPr/>
        <a:lstStyle/>
        <a:p>
          <a:endParaRPr lang="en-US"/>
        </a:p>
      </dgm:t>
    </dgm:pt>
    <dgm:pt modelId="{ABC21618-129B-4139-9381-C375FC8EF532}" type="sibTrans" cxnId="{F270C595-6BB4-4B23-9C1C-4B22BD48A1F8}">
      <dgm:prSet/>
      <dgm:spPr/>
      <dgm:t>
        <a:bodyPr/>
        <a:lstStyle/>
        <a:p>
          <a:endParaRPr lang="en-US"/>
        </a:p>
      </dgm:t>
    </dgm:pt>
    <dgm:pt modelId="{AF4A17A9-F904-47A3-B789-FC0B59668519}">
      <dgm:prSet phldrT="[Text]"/>
      <dgm:spPr/>
      <dgm:t>
        <a:bodyPr/>
        <a:lstStyle/>
        <a:p>
          <a:r>
            <a:rPr lang="en-US" dirty="0" err="1" smtClean="0"/>
            <a:t>StdDev</a:t>
          </a:r>
          <a:endParaRPr lang="en-US" dirty="0"/>
        </a:p>
      </dgm:t>
    </dgm:pt>
    <dgm:pt modelId="{D3A93C5D-75F6-4A9F-85B1-1C272D262237}" type="parTrans" cxnId="{1DCF2AA4-1136-437B-AB7C-C7DADCE389D4}">
      <dgm:prSet/>
      <dgm:spPr/>
      <dgm:t>
        <a:bodyPr/>
        <a:lstStyle/>
        <a:p>
          <a:endParaRPr lang="en-US"/>
        </a:p>
      </dgm:t>
    </dgm:pt>
    <dgm:pt modelId="{9D25F349-C66B-4CB7-94CC-99D33124D391}" type="sibTrans" cxnId="{1DCF2AA4-1136-437B-AB7C-C7DADCE389D4}">
      <dgm:prSet/>
      <dgm:spPr/>
      <dgm:t>
        <a:bodyPr/>
        <a:lstStyle/>
        <a:p>
          <a:endParaRPr lang="en-US"/>
        </a:p>
      </dgm:t>
    </dgm:pt>
    <dgm:pt modelId="{05B5F71D-2A64-4FF6-8975-0E674EDC7024}">
      <dgm:prSet phldrT="[Text]"/>
      <dgm:spPr/>
      <dgm:t>
        <a:bodyPr/>
        <a:lstStyle/>
        <a:p>
          <a:r>
            <a:rPr lang="en-US" dirty="0" err="1" smtClean="0"/>
            <a:t>Unc</a:t>
          </a:r>
          <a:r>
            <a:rPr lang="en-US" dirty="0" smtClean="0"/>
            <a:t>.</a:t>
          </a:r>
          <a:br>
            <a:rPr lang="en-US" dirty="0" smtClean="0"/>
          </a:br>
          <a:r>
            <a:rPr lang="en-US" dirty="0" smtClean="0"/>
            <a:t>Budget</a:t>
          </a:r>
          <a:endParaRPr lang="en-US" dirty="0"/>
        </a:p>
      </dgm:t>
    </dgm:pt>
    <dgm:pt modelId="{B295309C-4E45-42E7-A53F-CEF5BB87B539}" type="parTrans" cxnId="{57EE2F68-B9D4-4E23-B2D6-19C31E82D66A}">
      <dgm:prSet/>
      <dgm:spPr/>
      <dgm:t>
        <a:bodyPr/>
        <a:lstStyle/>
        <a:p>
          <a:endParaRPr lang="en-US"/>
        </a:p>
      </dgm:t>
    </dgm:pt>
    <dgm:pt modelId="{629193B4-6649-4BF2-AC05-BA0F2D42A113}" type="sibTrans" cxnId="{57EE2F68-B9D4-4E23-B2D6-19C31E82D66A}">
      <dgm:prSet/>
      <dgm:spPr/>
      <dgm:t>
        <a:bodyPr/>
        <a:lstStyle/>
        <a:p>
          <a:endParaRPr lang="en-US"/>
        </a:p>
      </dgm:t>
    </dgm:pt>
    <dgm:pt modelId="{6D3DDF8D-054D-4419-968B-8C7CE504FFB5}" type="pres">
      <dgm:prSet presAssocID="{9955ECFF-CA2A-4FF0-8536-17256F8472C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46C7A-A636-4263-8989-D89FCAA90A4D}" type="pres">
      <dgm:prSet presAssocID="{9955ECFF-CA2A-4FF0-8536-17256F8472CE}" presName="ellipse" presStyleLbl="trBgShp" presStyleIdx="0" presStyleCnt="1"/>
      <dgm:spPr/>
    </dgm:pt>
    <dgm:pt modelId="{F76E7C96-F8C4-4A6A-A2F3-67BF5467BD44}" type="pres">
      <dgm:prSet presAssocID="{9955ECFF-CA2A-4FF0-8536-17256F8472CE}" presName="arrow1" presStyleLbl="fgShp" presStyleIdx="0" presStyleCnt="1"/>
      <dgm:spPr/>
    </dgm:pt>
    <dgm:pt modelId="{2EC6DB5D-2F1B-4A94-815A-42DE33324B96}" type="pres">
      <dgm:prSet presAssocID="{9955ECFF-CA2A-4FF0-8536-17256F8472CE}" presName="rectangle" presStyleLbl="revTx" presStyleIdx="0" presStyleCnt="1" custScaleX="112432" custLinFactNeighborX="0" custLinFactNeighborY="2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C7159-80DE-40F4-AF5A-78D1579D026A}" type="pres">
      <dgm:prSet presAssocID="{AF4A17A9-F904-47A3-B789-FC0B5966851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85249-3531-4FC8-8970-9C8637F2C01B}" type="pres">
      <dgm:prSet presAssocID="{05B5F71D-2A64-4FF6-8975-0E674EDC702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DFF16-66F8-45F8-906A-243AA3B38081}" type="pres">
      <dgm:prSet presAssocID="{D9D507D0-2923-432C-B629-DFCB59D93C5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3A2E6-37C4-4CEB-9362-861FC5916A77}" type="pres">
      <dgm:prSet presAssocID="{9955ECFF-CA2A-4FF0-8536-17256F8472CE}" presName="funnel" presStyleLbl="trAlignAcc1" presStyleIdx="0" presStyleCnt="1"/>
      <dgm:spPr/>
    </dgm:pt>
  </dgm:ptLst>
  <dgm:cxnLst>
    <dgm:cxn modelId="{679AE7F2-8E5B-479B-A5BC-1684F3D73CB0}" type="presOf" srcId="{9955ECFF-CA2A-4FF0-8536-17256F8472CE}" destId="{6D3DDF8D-054D-4419-968B-8C7CE504FFB5}" srcOrd="0" destOrd="0" presId="urn:microsoft.com/office/officeart/2005/8/layout/funnel1"/>
    <dgm:cxn modelId="{55B6FF50-62E3-47F3-A5B9-66F464D2DDA0}" type="presOf" srcId="{9C20AC15-46D1-4455-9772-8E53110B3312}" destId="{E5FDFF16-66F8-45F8-906A-243AA3B38081}" srcOrd="0" destOrd="0" presId="urn:microsoft.com/office/officeart/2005/8/layout/funnel1"/>
    <dgm:cxn modelId="{57EE2F68-B9D4-4E23-B2D6-19C31E82D66A}" srcId="{9955ECFF-CA2A-4FF0-8536-17256F8472CE}" destId="{05B5F71D-2A64-4FF6-8975-0E674EDC7024}" srcOrd="2" destOrd="0" parTransId="{B295309C-4E45-42E7-A53F-CEF5BB87B539}" sibTransId="{629193B4-6649-4BF2-AC05-BA0F2D42A113}"/>
    <dgm:cxn modelId="{83E0129B-0CF6-4C51-916E-5CA6EF13366A}" type="presOf" srcId="{AF4A17A9-F904-47A3-B789-FC0B59668519}" destId="{C6A85249-3531-4FC8-8970-9C8637F2C01B}" srcOrd="0" destOrd="0" presId="urn:microsoft.com/office/officeart/2005/8/layout/funnel1"/>
    <dgm:cxn modelId="{F270C595-6BB4-4B23-9C1C-4B22BD48A1F8}" srcId="{9955ECFF-CA2A-4FF0-8536-17256F8472CE}" destId="{D9D507D0-2923-432C-B629-DFCB59D93C5A}" srcOrd="3" destOrd="0" parTransId="{5CE16395-158B-40C6-853E-C43123C27D92}" sibTransId="{ABC21618-129B-4139-9381-C375FC8EF532}"/>
    <dgm:cxn modelId="{1DCF2AA4-1136-437B-AB7C-C7DADCE389D4}" srcId="{9955ECFF-CA2A-4FF0-8536-17256F8472CE}" destId="{AF4A17A9-F904-47A3-B789-FC0B59668519}" srcOrd="1" destOrd="0" parTransId="{D3A93C5D-75F6-4A9F-85B1-1C272D262237}" sibTransId="{9D25F349-C66B-4CB7-94CC-99D33124D391}"/>
    <dgm:cxn modelId="{7E2BEEE2-A8AB-4921-ACB5-713933B154C6}" type="presOf" srcId="{D9D507D0-2923-432C-B629-DFCB59D93C5A}" destId="{2EC6DB5D-2F1B-4A94-815A-42DE33324B96}" srcOrd="0" destOrd="0" presId="urn:microsoft.com/office/officeart/2005/8/layout/funnel1"/>
    <dgm:cxn modelId="{89FA2AAB-F3AD-48B5-B787-F6AE1A23F02E}" srcId="{9955ECFF-CA2A-4FF0-8536-17256F8472CE}" destId="{9C20AC15-46D1-4455-9772-8E53110B3312}" srcOrd="0" destOrd="0" parTransId="{AACDEE60-1FA6-42A6-A7DB-594CC0643775}" sibTransId="{6F281A35-4C8C-40A0-B05A-0626AF753A94}"/>
    <dgm:cxn modelId="{CE75F97B-77DB-47D1-9C93-E2B3B54EEEC6}" type="presOf" srcId="{05B5F71D-2A64-4FF6-8975-0E674EDC7024}" destId="{81FC7159-80DE-40F4-AF5A-78D1579D026A}" srcOrd="0" destOrd="0" presId="urn:microsoft.com/office/officeart/2005/8/layout/funnel1"/>
    <dgm:cxn modelId="{98140E86-E8B7-4316-A35B-3E8A81DB3079}" type="presParOf" srcId="{6D3DDF8D-054D-4419-968B-8C7CE504FFB5}" destId="{DC146C7A-A636-4263-8989-D89FCAA90A4D}" srcOrd="0" destOrd="0" presId="urn:microsoft.com/office/officeart/2005/8/layout/funnel1"/>
    <dgm:cxn modelId="{88E79DFC-F8D8-49C9-A82B-5752B41B40CE}" type="presParOf" srcId="{6D3DDF8D-054D-4419-968B-8C7CE504FFB5}" destId="{F76E7C96-F8C4-4A6A-A2F3-67BF5467BD44}" srcOrd="1" destOrd="0" presId="urn:microsoft.com/office/officeart/2005/8/layout/funnel1"/>
    <dgm:cxn modelId="{66F5D354-590E-4EBA-87C5-78E34819E6AF}" type="presParOf" srcId="{6D3DDF8D-054D-4419-968B-8C7CE504FFB5}" destId="{2EC6DB5D-2F1B-4A94-815A-42DE33324B96}" srcOrd="2" destOrd="0" presId="urn:microsoft.com/office/officeart/2005/8/layout/funnel1"/>
    <dgm:cxn modelId="{C3FA5546-9D7A-49EF-AA8A-80827AD93D90}" type="presParOf" srcId="{6D3DDF8D-054D-4419-968B-8C7CE504FFB5}" destId="{81FC7159-80DE-40F4-AF5A-78D1579D026A}" srcOrd="3" destOrd="0" presId="urn:microsoft.com/office/officeart/2005/8/layout/funnel1"/>
    <dgm:cxn modelId="{E93567CC-7099-4DA7-B90B-F1062D301528}" type="presParOf" srcId="{6D3DDF8D-054D-4419-968B-8C7CE504FFB5}" destId="{C6A85249-3531-4FC8-8970-9C8637F2C01B}" srcOrd="4" destOrd="0" presId="urn:microsoft.com/office/officeart/2005/8/layout/funnel1"/>
    <dgm:cxn modelId="{B5D106A8-8E43-4BEF-AAF4-9C7022B0B67D}" type="presParOf" srcId="{6D3DDF8D-054D-4419-968B-8C7CE504FFB5}" destId="{E5FDFF16-66F8-45F8-906A-243AA3B38081}" srcOrd="5" destOrd="0" presId="urn:microsoft.com/office/officeart/2005/8/layout/funnel1"/>
    <dgm:cxn modelId="{941A8CED-363F-4B4E-86FC-4FC9791AAF97}" type="presParOf" srcId="{6D3DDF8D-054D-4419-968B-8C7CE504FFB5}" destId="{93B3A2E6-37C4-4CEB-9362-861FC5916A7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9D0E2-DBBA-4857-BBDA-30F149166ACF}">
      <dsp:nvSpPr>
        <dsp:cNvPr id="0" name=""/>
        <dsp:cNvSpPr/>
      </dsp:nvSpPr>
      <dsp:spPr>
        <a:xfrm>
          <a:off x="2032000" y="0"/>
          <a:ext cx="2032000" cy="203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Al-Si</a:t>
          </a:r>
          <a:endParaRPr lang="en-US" sz="2400" kern="1200" dirty="0"/>
        </a:p>
      </dsp:txBody>
      <dsp:txXfrm>
        <a:off x="2540000" y="1016000"/>
        <a:ext cx="1016000" cy="1016000"/>
      </dsp:txXfrm>
    </dsp:sp>
    <dsp:sp modelId="{E82E0DFE-AF32-44D1-9546-5524AD9CC896}">
      <dsp:nvSpPr>
        <dsp:cNvPr id="0" name=""/>
        <dsp:cNvSpPr/>
      </dsp:nvSpPr>
      <dsp:spPr>
        <a:xfrm>
          <a:off x="1016000" y="2032000"/>
          <a:ext cx="2032000" cy="203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Al-Mg</a:t>
          </a:r>
          <a:endParaRPr lang="en-US" sz="2400" kern="1200" dirty="0"/>
        </a:p>
      </dsp:txBody>
      <dsp:txXfrm>
        <a:off x="1524000" y="3048000"/>
        <a:ext cx="1016000" cy="1016000"/>
      </dsp:txXfrm>
    </dsp:sp>
    <dsp:sp modelId="{F7371749-C77C-4153-A0D4-17DA7FF87EFC}">
      <dsp:nvSpPr>
        <dsp:cNvPr id="0" name=""/>
        <dsp:cNvSpPr/>
      </dsp:nvSpPr>
      <dsp:spPr>
        <a:xfrm rot="10800000">
          <a:off x="2032000" y="2032000"/>
          <a:ext cx="2032000" cy="203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Al-Mg-Si</a:t>
          </a:r>
          <a:endParaRPr lang="en-US" sz="2400" kern="1200" dirty="0"/>
        </a:p>
      </dsp:txBody>
      <dsp:txXfrm rot="10800000">
        <a:off x="2540000" y="2032000"/>
        <a:ext cx="1016000" cy="1016000"/>
      </dsp:txXfrm>
    </dsp:sp>
    <dsp:sp modelId="{0FA33626-94EF-4E55-9763-6F844C337E05}">
      <dsp:nvSpPr>
        <dsp:cNvPr id="0" name=""/>
        <dsp:cNvSpPr/>
      </dsp:nvSpPr>
      <dsp:spPr>
        <a:xfrm>
          <a:off x="3048000" y="2032000"/>
          <a:ext cx="2032000" cy="203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Mg-Si</a:t>
          </a:r>
          <a:endParaRPr lang="en-US" sz="2400" kern="1200" dirty="0"/>
        </a:p>
      </dsp:txBody>
      <dsp:txXfrm>
        <a:off x="3556000" y="3048000"/>
        <a:ext cx="1016000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24A97-F2BE-43AC-AE3E-F5D0FF42AD3D}">
      <dsp:nvSpPr>
        <dsp:cNvPr id="0" name=""/>
        <dsp:cNvSpPr/>
      </dsp:nvSpPr>
      <dsp:spPr>
        <a:xfrm>
          <a:off x="1517" y="0"/>
          <a:ext cx="1489055" cy="29929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none" kern="1200" dirty="0" smtClean="0"/>
            <a:t>Preparation</a:t>
          </a:r>
        </a:p>
      </dsp:txBody>
      <dsp:txXfrm>
        <a:off x="1517" y="0"/>
        <a:ext cx="1489055" cy="897873"/>
      </dsp:txXfrm>
    </dsp:sp>
    <dsp:sp modelId="{BA3F89C4-62AD-473F-9C24-C5F47932EE29}">
      <dsp:nvSpPr>
        <dsp:cNvPr id="0" name=""/>
        <dsp:cNvSpPr/>
      </dsp:nvSpPr>
      <dsp:spPr>
        <a:xfrm>
          <a:off x="150423" y="898019"/>
          <a:ext cx="1191244" cy="287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none" kern="1200" dirty="0" smtClean="0"/>
            <a:t>Melting &amp; Casting</a:t>
          </a:r>
          <a:endParaRPr lang="en-US" sz="1100" u="none" kern="1200" dirty="0"/>
        </a:p>
      </dsp:txBody>
      <dsp:txXfrm>
        <a:off x="158839" y="906435"/>
        <a:ext cx="1174412" cy="270512"/>
      </dsp:txXfrm>
    </dsp:sp>
    <dsp:sp modelId="{43127796-E1B4-4F2A-BB53-D23CE333003C}">
      <dsp:nvSpPr>
        <dsp:cNvPr id="0" name=""/>
        <dsp:cNvSpPr/>
      </dsp:nvSpPr>
      <dsp:spPr>
        <a:xfrm>
          <a:off x="150423" y="1229570"/>
          <a:ext cx="1191244" cy="287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none" kern="1200" dirty="0" smtClean="0"/>
            <a:t>Deposition Processing</a:t>
          </a:r>
        </a:p>
      </dsp:txBody>
      <dsp:txXfrm>
        <a:off x="158839" y="1237986"/>
        <a:ext cx="1174412" cy="270512"/>
      </dsp:txXfrm>
    </dsp:sp>
    <dsp:sp modelId="{6CE202D5-582D-48C0-838A-0236031FDBFE}">
      <dsp:nvSpPr>
        <dsp:cNvPr id="0" name=""/>
        <dsp:cNvSpPr/>
      </dsp:nvSpPr>
      <dsp:spPr>
        <a:xfrm>
          <a:off x="150423" y="1561122"/>
          <a:ext cx="1191244" cy="287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none" kern="1200" dirty="0" smtClean="0"/>
            <a:t>Powder</a:t>
          </a:r>
        </a:p>
      </dsp:txBody>
      <dsp:txXfrm>
        <a:off x="158839" y="1569538"/>
        <a:ext cx="1174412" cy="270512"/>
      </dsp:txXfrm>
    </dsp:sp>
    <dsp:sp modelId="{979F1CEF-A977-4490-A819-D5B47E5A75BA}">
      <dsp:nvSpPr>
        <dsp:cNvPr id="0" name=""/>
        <dsp:cNvSpPr/>
      </dsp:nvSpPr>
      <dsp:spPr>
        <a:xfrm>
          <a:off x="150423" y="1892673"/>
          <a:ext cx="1191244" cy="287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none" kern="1200" dirty="0" smtClean="0"/>
            <a:t>Chemical</a:t>
          </a:r>
        </a:p>
      </dsp:txBody>
      <dsp:txXfrm>
        <a:off x="158839" y="1901089"/>
        <a:ext cx="1174412" cy="270512"/>
      </dsp:txXfrm>
    </dsp:sp>
    <dsp:sp modelId="{80FD695A-57E8-4D26-AD13-5766A3421B03}">
      <dsp:nvSpPr>
        <dsp:cNvPr id="0" name=""/>
        <dsp:cNvSpPr/>
      </dsp:nvSpPr>
      <dsp:spPr>
        <a:xfrm>
          <a:off x="150423" y="2224224"/>
          <a:ext cx="1191244" cy="287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none" strike="noStrike" kern="1200" baseline="0" dirty="0" smtClean="0"/>
            <a:t>Modified Solidification</a:t>
          </a:r>
          <a:endParaRPr lang="en-US" sz="1100" u="none" kern="1200" dirty="0" smtClean="0"/>
        </a:p>
      </dsp:txBody>
      <dsp:txXfrm>
        <a:off x="158839" y="2232640"/>
        <a:ext cx="1174412" cy="270512"/>
      </dsp:txXfrm>
    </dsp:sp>
    <dsp:sp modelId="{B33CDF1D-E2D8-497F-93BA-789815438BB1}">
      <dsp:nvSpPr>
        <dsp:cNvPr id="0" name=""/>
        <dsp:cNvSpPr/>
      </dsp:nvSpPr>
      <dsp:spPr>
        <a:xfrm>
          <a:off x="150423" y="2555775"/>
          <a:ext cx="1191244" cy="287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none" kern="1200" dirty="0" smtClean="0"/>
            <a:t>Rapid Cooling</a:t>
          </a:r>
        </a:p>
      </dsp:txBody>
      <dsp:txXfrm>
        <a:off x="158839" y="2564191"/>
        <a:ext cx="1174412" cy="270512"/>
      </dsp:txXfrm>
    </dsp:sp>
    <dsp:sp modelId="{A152DEB6-17F9-411B-A141-225938CF158E}">
      <dsp:nvSpPr>
        <dsp:cNvPr id="0" name=""/>
        <dsp:cNvSpPr/>
      </dsp:nvSpPr>
      <dsp:spPr>
        <a:xfrm>
          <a:off x="1602252" y="0"/>
          <a:ext cx="1489055" cy="29929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kern="1200" dirty="0" smtClean="0"/>
            <a:t>Mechanical Possessing</a:t>
          </a:r>
        </a:p>
      </dsp:txBody>
      <dsp:txXfrm>
        <a:off x="1602252" y="0"/>
        <a:ext cx="1489055" cy="897873"/>
      </dsp:txXfrm>
    </dsp:sp>
    <dsp:sp modelId="{AA6A15C3-7C74-40B4-938D-1005443AAC3E}">
      <dsp:nvSpPr>
        <dsp:cNvPr id="0" name=""/>
        <dsp:cNvSpPr/>
      </dsp:nvSpPr>
      <dsp:spPr>
        <a:xfrm>
          <a:off x="1751157" y="898439"/>
          <a:ext cx="1191244" cy="34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kern="1200" dirty="0" smtClean="0"/>
            <a:t>Deforming</a:t>
          </a:r>
          <a:endParaRPr lang="en-US" sz="1100" u="none" kern="1200" dirty="0"/>
        </a:p>
      </dsp:txBody>
      <dsp:txXfrm>
        <a:off x="1761298" y="908580"/>
        <a:ext cx="1170962" cy="325956"/>
      </dsp:txXfrm>
    </dsp:sp>
    <dsp:sp modelId="{5E366D11-0B00-41C7-AF90-5B924E354C23}">
      <dsp:nvSpPr>
        <dsp:cNvPr id="0" name=""/>
        <dsp:cNvSpPr/>
      </dsp:nvSpPr>
      <dsp:spPr>
        <a:xfrm>
          <a:off x="1751157" y="1297945"/>
          <a:ext cx="1191244" cy="34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kern="1200" dirty="0" smtClean="0"/>
            <a:t>Pressing</a:t>
          </a:r>
          <a:endParaRPr lang="en-US" sz="1100" u="none" kern="1200" dirty="0"/>
        </a:p>
      </dsp:txBody>
      <dsp:txXfrm>
        <a:off x="1761298" y="1308086"/>
        <a:ext cx="1170962" cy="325956"/>
      </dsp:txXfrm>
    </dsp:sp>
    <dsp:sp modelId="{4267D6A3-0B29-425C-BC1E-943C2A9D4F86}">
      <dsp:nvSpPr>
        <dsp:cNvPr id="0" name=""/>
        <dsp:cNvSpPr/>
      </dsp:nvSpPr>
      <dsp:spPr>
        <a:xfrm>
          <a:off x="1751157" y="1697450"/>
          <a:ext cx="1191244" cy="34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kern="1200" dirty="0" smtClean="0"/>
            <a:t>Milling</a:t>
          </a:r>
          <a:endParaRPr lang="en-US" sz="1100" u="none" strike="noStrike" kern="1200" baseline="0" dirty="0"/>
        </a:p>
      </dsp:txBody>
      <dsp:txXfrm>
        <a:off x="1761298" y="1707591"/>
        <a:ext cx="1170962" cy="325956"/>
      </dsp:txXfrm>
    </dsp:sp>
    <dsp:sp modelId="{D275FDA1-58E1-4E91-95B8-9D629238F10A}">
      <dsp:nvSpPr>
        <dsp:cNvPr id="0" name=""/>
        <dsp:cNvSpPr/>
      </dsp:nvSpPr>
      <dsp:spPr>
        <a:xfrm>
          <a:off x="1751157" y="2096956"/>
          <a:ext cx="1191244" cy="34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strike="noStrike" kern="1200" baseline="0" dirty="0" smtClean="0"/>
            <a:t>Machining</a:t>
          </a:r>
          <a:endParaRPr lang="en-US" sz="1100" u="none" strike="noStrike" kern="1200" baseline="0" dirty="0"/>
        </a:p>
      </dsp:txBody>
      <dsp:txXfrm>
        <a:off x="1761298" y="2107097"/>
        <a:ext cx="1170962" cy="325956"/>
      </dsp:txXfrm>
    </dsp:sp>
    <dsp:sp modelId="{4F6EB7F1-6342-4691-A737-FBDE6DECEA50}">
      <dsp:nvSpPr>
        <dsp:cNvPr id="0" name=""/>
        <dsp:cNvSpPr/>
      </dsp:nvSpPr>
      <dsp:spPr>
        <a:xfrm>
          <a:off x="1751157" y="2496461"/>
          <a:ext cx="1191244" cy="34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strike="noStrike" kern="1200" baseline="0" dirty="0" smtClean="0"/>
            <a:t>Acoustic Wave</a:t>
          </a:r>
          <a:endParaRPr lang="en-US" sz="1100" u="none" strike="noStrike" kern="1200" baseline="0" dirty="0"/>
        </a:p>
      </dsp:txBody>
      <dsp:txXfrm>
        <a:off x="1761298" y="2506602"/>
        <a:ext cx="1170962" cy="325956"/>
      </dsp:txXfrm>
    </dsp:sp>
    <dsp:sp modelId="{036DD062-F0D0-4F3A-9CEE-7B2211616A16}">
      <dsp:nvSpPr>
        <dsp:cNvPr id="0" name=""/>
        <dsp:cNvSpPr/>
      </dsp:nvSpPr>
      <dsp:spPr>
        <a:xfrm>
          <a:off x="3245961" y="0"/>
          <a:ext cx="1489055" cy="29929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kern="1200" dirty="0" smtClean="0"/>
            <a:t>Thermal Processing</a:t>
          </a:r>
        </a:p>
      </dsp:txBody>
      <dsp:txXfrm>
        <a:off x="3245961" y="0"/>
        <a:ext cx="1489055" cy="897873"/>
      </dsp:txXfrm>
    </dsp:sp>
    <dsp:sp modelId="{CBFBDC67-15C3-4AE7-BDA7-F6477CDC7E1F}">
      <dsp:nvSpPr>
        <dsp:cNvPr id="0" name=""/>
        <dsp:cNvSpPr/>
      </dsp:nvSpPr>
      <dsp:spPr>
        <a:xfrm>
          <a:off x="3385533" y="898129"/>
          <a:ext cx="1191244" cy="587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kern="1200" dirty="0" smtClean="0"/>
            <a:t>Melting &amp; Casting</a:t>
          </a:r>
          <a:endParaRPr lang="en-US" sz="1100" u="none" kern="1200" dirty="0"/>
        </a:p>
      </dsp:txBody>
      <dsp:txXfrm>
        <a:off x="3402755" y="915351"/>
        <a:ext cx="1156800" cy="553543"/>
      </dsp:txXfrm>
    </dsp:sp>
    <dsp:sp modelId="{4381F741-68A4-472A-B01C-9A265FF31318}">
      <dsp:nvSpPr>
        <dsp:cNvPr id="0" name=""/>
        <dsp:cNvSpPr/>
      </dsp:nvSpPr>
      <dsp:spPr>
        <a:xfrm>
          <a:off x="3393943" y="1576576"/>
          <a:ext cx="1191244" cy="587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kern="1200" dirty="0" smtClean="0"/>
            <a:t>Heat Treatment</a:t>
          </a:r>
          <a:endParaRPr lang="en-US" sz="1100" u="none" kern="1200" dirty="0"/>
        </a:p>
      </dsp:txBody>
      <dsp:txXfrm>
        <a:off x="3411165" y="1593798"/>
        <a:ext cx="1156800" cy="553543"/>
      </dsp:txXfrm>
    </dsp:sp>
    <dsp:sp modelId="{C02220E2-8189-4247-8CAC-716197FED274}">
      <dsp:nvSpPr>
        <dsp:cNvPr id="0" name=""/>
        <dsp:cNvSpPr/>
      </dsp:nvSpPr>
      <dsp:spPr>
        <a:xfrm>
          <a:off x="3393943" y="2255023"/>
          <a:ext cx="1191244" cy="587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kern="1200" dirty="0" smtClean="0"/>
            <a:t>Sintering</a:t>
          </a:r>
          <a:endParaRPr lang="en-US" sz="1100" u="none" kern="1200" dirty="0"/>
        </a:p>
      </dsp:txBody>
      <dsp:txXfrm>
        <a:off x="3411165" y="2272245"/>
        <a:ext cx="1156800" cy="553543"/>
      </dsp:txXfrm>
    </dsp:sp>
    <dsp:sp modelId="{7AE3F2E5-CD47-4D63-89FE-C6160F81C6AB}">
      <dsp:nvSpPr>
        <dsp:cNvPr id="0" name=""/>
        <dsp:cNvSpPr/>
      </dsp:nvSpPr>
      <dsp:spPr>
        <a:xfrm>
          <a:off x="4805239" y="0"/>
          <a:ext cx="1489055" cy="29929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kern="1200" dirty="0" smtClean="0"/>
            <a:t>Cooling/Heating Methods</a:t>
          </a:r>
        </a:p>
      </dsp:txBody>
      <dsp:txXfrm>
        <a:off x="4805239" y="0"/>
        <a:ext cx="1489055" cy="897873"/>
      </dsp:txXfrm>
    </dsp:sp>
    <dsp:sp modelId="{D588FB32-7797-4490-B69E-19C706D47E99}">
      <dsp:nvSpPr>
        <dsp:cNvPr id="0" name=""/>
        <dsp:cNvSpPr/>
      </dsp:nvSpPr>
      <dsp:spPr>
        <a:xfrm>
          <a:off x="4952627" y="898439"/>
          <a:ext cx="1191244" cy="34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kern="1200" dirty="0" smtClean="0"/>
            <a:t>Cooling</a:t>
          </a:r>
          <a:endParaRPr lang="en-US" sz="1100" u="none" kern="1200" dirty="0"/>
        </a:p>
      </dsp:txBody>
      <dsp:txXfrm>
        <a:off x="4962768" y="908580"/>
        <a:ext cx="1170962" cy="325956"/>
      </dsp:txXfrm>
    </dsp:sp>
    <dsp:sp modelId="{E0F52E30-38B4-4F92-9551-3EF31F9B6806}">
      <dsp:nvSpPr>
        <dsp:cNvPr id="0" name=""/>
        <dsp:cNvSpPr/>
      </dsp:nvSpPr>
      <dsp:spPr>
        <a:xfrm>
          <a:off x="4952627" y="1297945"/>
          <a:ext cx="1191244" cy="34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kern="1200" dirty="0" smtClean="0"/>
            <a:t>Quenching</a:t>
          </a:r>
          <a:endParaRPr lang="en-US" sz="1100" u="none" kern="1200" dirty="0"/>
        </a:p>
      </dsp:txBody>
      <dsp:txXfrm>
        <a:off x="4962768" y="1308086"/>
        <a:ext cx="1170962" cy="325956"/>
      </dsp:txXfrm>
    </dsp:sp>
    <dsp:sp modelId="{64EE141E-0717-4A5F-99EF-964E44902442}">
      <dsp:nvSpPr>
        <dsp:cNvPr id="0" name=""/>
        <dsp:cNvSpPr/>
      </dsp:nvSpPr>
      <dsp:spPr>
        <a:xfrm>
          <a:off x="4952627" y="1697450"/>
          <a:ext cx="1191244" cy="34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kern="1200" smtClean="0"/>
            <a:t>Rapid Cooling</a:t>
          </a:r>
          <a:endParaRPr lang="en-US" sz="1100" u="none" kern="1200" dirty="0"/>
        </a:p>
      </dsp:txBody>
      <dsp:txXfrm>
        <a:off x="4962768" y="1707591"/>
        <a:ext cx="1170962" cy="325956"/>
      </dsp:txXfrm>
    </dsp:sp>
    <dsp:sp modelId="{20B4940C-0B3B-4C99-A826-7F39B99D7F0E}">
      <dsp:nvSpPr>
        <dsp:cNvPr id="0" name=""/>
        <dsp:cNvSpPr/>
      </dsp:nvSpPr>
      <dsp:spPr>
        <a:xfrm>
          <a:off x="4952627" y="2096956"/>
          <a:ext cx="1191244" cy="34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u="none" kern="1200" dirty="0" smtClean="0"/>
            <a:t>Rapid Heating</a:t>
          </a:r>
          <a:endParaRPr lang="en-US" sz="1100" u="none" kern="1200" dirty="0"/>
        </a:p>
      </dsp:txBody>
      <dsp:txXfrm>
        <a:off x="4962768" y="2107097"/>
        <a:ext cx="1170962" cy="325956"/>
      </dsp:txXfrm>
    </dsp:sp>
    <dsp:sp modelId="{EA9D165B-CD89-40DD-8DE5-241AEFC64AD1}">
      <dsp:nvSpPr>
        <dsp:cNvPr id="0" name=""/>
        <dsp:cNvSpPr/>
      </dsp:nvSpPr>
      <dsp:spPr>
        <a:xfrm>
          <a:off x="4952627" y="2496461"/>
          <a:ext cx="1191244" cy="34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none" strike="noStrike" kern="1200" baseline="0" dirty="0" smtClean="0"/>
            <a:t>Modified Solidification</a:t>
          </a:r>
          <a:endParaRPr lang="en-US" sz="1100" u="none" strike="noStrike" kern="1200" baseline="0" dirty="0"/>
        </a:p>
      </dsp:txBody>
      <dsp:txXfrm>
        <a:off x="4962768" y="2506602"/>
        <a:ext cx="1170962" cy="325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46C7A-A636-4263-8989-D89FCAA90A4D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E7C96-F8C4-4A6A-A2F3-67BF5467BD44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6DB5D-2F1B-4A94-815A-42DE33324B96}">
      <dsp:nvSpPr>
        <dsp:cNvPr id="0" name=""/>
        <dsp:cNvSpPr/>
      </dsp:nvSpPr>
      <dsp:spPr>
        <a:xfrm>
          <a:off x="1334536" y="3296267"/>
          <a:ext cx="3426927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Uncertainty</a:t>
          </a:r>
          <a:br>
            <a:rPr lang="en-US" sz="2800" kern="1200" dirty="0" smtClean="0"/>
          </a:br>
          <a:r>
            <a:rPr lang="en-US" sz="2800" kern="1200" dirty="0" smtClean="0"/>
            <a:t>for each data point</a:t>
          </a:r>
          <a:endParaRPr lang="en-US" sz="2800" kern="1200" dirty="0"/>
        </a:p>
      </dsp:txBody>
      <dsp:txXfrm>
        <a:off x="1334536" y="3296267"/>
        <a:ext cx="3426927" cy="762000"/>
      </dsp:txXfrm>
    </dsp:sp>
    <dsp:sp modelId="{81FC7159-80DE-40F4-AF5A-78D1579D026A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Unc</a:t>
          </a:r>
          <a:r>
            <a:rPr lang="en-US" sz="1800" kern="1200" dirty="0" smtClean="0"/>
            <a:t>.</a:t>
          </a:r>
          <a:br>
            <a:rPr lang="en-US" sz="1800" kern="1200" dirty="0" smtClean="0"/>
          </a:br>
          <a:r>
            <a:rPr lang="en-US" sz="1800" kern="1200" dirty="0" smtClean="0"/>
            <a:t>Budget</a:t>
          </a:r>
          <a:endParaRPr lang="en-US" sz="1800" kern="1200" dirty="0"/>
        </a:p>
      </dsp:txBody>
      <dsp:txXfrm>
        <a:off x="2763268" y="1558292"/>
        <a:ext cx="808224" cy="808224"/>
      </dsp:txXfrm>
    </dsp:sp>
    <dsp:sp modelId="{C6A85249-3531-4FC8-8970-9C8637F2C01B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StdDev</a:t>
          </a:r>
          <a:endParaRPr lang="en-US" sz="1800" kern="1200" dirty="0"/>
        </a:p>
      </dsp:txBody>
      <dsp:txXfrm>
        <a:off x="1945388" y="700787"/>
        <a:ext cx="808224" cy="808224"/>
      </dsp:txXfrm>
    </dsp:sp>
    <dsp:sp modelId="{E5FDFF16-66F8-45F8-906A-243AA3B38081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Device Specs</a:t>
          </a:r>
          <a:endParaRPr lang="en-US" sz="1800" kern="1200" dirty="0"/>
        </a:p>
      </dsp:txBody>
      <dsp:txXfrm>
        <a:off x="3113788" y="424435"/>
        <a:ext cx="808224" cy="808224"/>
      </dsp:txXfrm>
    </dsp:sp>
    <dsp:sp modelId="{93B3A2E6-37C4-4CEB-9362-861FC5916A77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t" anchorCtr="0" compatLnSpc="1">
            <a:prstTxWarp prst="textNoShape">
              <a:avLst/>
            </a:prstTxWarp>
          </a:bodyPr>
          <a:lstStyle>
            <a:lvl1pPr algn="l" defTabSz="931763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t" anchorCtr="0" compatLnSpc="1">
            <a:prstTxWarp prst="textNoShape">
              <a:avLst/>
            </a:prstTxWarp>
          </a:bodyPr>
          <a:lstStyle>
            <a:lvl1pPr algn="r" defTabSz="931763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8475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b" anchorCtr="0" compatLnSpc="1">
            <a:prstTxWarp prst="textNoShape">
              <a:avLst/>
            </a:prstTxWarp>
          </a:bodyPr>
          <a:lstStyle>
            <a:lvl1pPr algn="l" defTabSz="931763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b" anchorCtr="0" compatLnSpc="1">
            <a:prstTxWarp prst="textNoShape">
              <a:avLst/>
            </a:prstTxWarp>
          </a:bodyPr>
          <a:lstStyle>
            <a:lvl1pPr algn="r" defTabSz="931763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C73C18-F903-448E-88F3-8916343A6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t" anchorCtr="0" compatLnSpc="1">
            <a:prstTxWarp prst="textNoShape">
              <a:avLst/>
            </a:prstTxWarp>
          </a:bodyPr>
          <a:lstStyle>
            <a:lvl1pPr algn="l" defTabSz="9317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t" anchorCtr="0" compatLnSpc="1">
            <a:prstTxWarp prst="textNoShape">
              <a:avLst/>
            </a:prstTxWarp>
          </a:bodyPr>
          <a:lstStyle>
            <a:lvl1pPr algn="r" defTabSz="9317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1" y="4416426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b" anchorCtr="0" compatLnSpc="1">
            <a:prstTxWarp prst="textNoShape">
              <a:avLst/>
            </a:prstTxWarp>
          </a:bodyPr>
          <a:lstStyle>
            <a:lvl1pPr algn="l" defTabSz="9317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b" anchorCtr="0" compatLnSpc="1">
            <a:prstTxWarp prst="textNoShape">
              <a:avLst/>
            </a:prstTxWarp>
          </a:bodyPr>
          <a:lstStyle>
            <a:lvl1pPr algn="r" defTabSz="9317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68D450-0AC7-4922-B3F1-27328B18E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72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8D450-0AC7-4922-B3F1-27328B18E4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Static: Very long turn-around,</a:t>
            </a:r>
            <a:r>
              <a:rPr lang="en-US" baseline="0" dirty="0" smtClean="0"/>
              <a:t> Who chooses what to evaluate, Short “shelf life” – no new data</a:t>
            </a:r>
          </a:p>
          <a:p>
            <a:r>
              <a:rPr lang="en-US" baseline="0" dirty="0" smtClean="0"/>
              <a:t>Dynamic: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8D450-0AC7-4922-B3F1-27328B18E4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1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042" y="654148"/>
            <a:ext cx="7663758" cy="574665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im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462" y="1807571"/>
            <a:ext cx="76545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51430" y="-21876"/>
            <a:ext cx="1540893" cy="6931199"/>
            <a:chOff x="583433" y="-84872"/>
            <a:chExt cx="1540893" cy="6931199"/>
          </a:xfrm>
        </p:grpSpPr>
        <p:sp>
          <p:nvSpPr>
            <p:cNvPr id="7" name="Rectangle 4"/>
            <p:cNvSpPr/>
            <p:nvPr/>
          </p:nvSpPr>
          <p:spPr>
            <a:xfrm>
              <a:off x="583433" y="-84872"/>
              <a:ext cx="1540893" cy="6931199"/>
            </a:xfrm>
            <a:custGeom>
              <a:avLst/>
              <a:gdLst>
                <a:gd name="connsiteX0" fmla="*/ 0 w 2944333"/>
                <a:gd name="connsiteY0" fmla="*/ 0 h 6898926"/>
                <a:gd name="connsiteX1" fmla="*/ 2944333 w 2944333"/>
                <a:gd name="connsiteY1" fmla="*/ 0 h 6898926"/>
                <a:gd name="connsiteX2" fmla="*/ 2944333 w 2944333"/>
                <a:gd name="connsiteY2" fmla="*/ 6898926 h 6898926"/>
                <a:gd name="connsiteX3" fmla="*/ 0 w 2944333"/>
                <a:gd name="connsiteY3" fmla="*/ 6898926 h 6898926"/>
                <a:gd name="connsiteX4" fmla="*/ 0 w 2944333"/>
                <a:gd name="connsiteY4" fmla="*/ 0 h 6898926"/>
                <a:gd name="connsiteX0" fmla="*/ 0 w 2944333"/>
                <a:gd name="connsiteY0" fmla="*/ 0 h 6898926"/>
                <a:gd name="connsiteX1" fmla="*/ 1459777 w 2944333"/>
                <a:gd name="connsiteY1" fmla="*/ 0 h 6898926"/>
                <a:gd name="connsiteX2" fmla="*/ 2944333 w 2944333"/>
                <a:gd name="connsiteY2" fmla="*/ 6898926 h 6898926"/>
                <a:gd name="connsiteX3" fmla="*/ 0 w 2944333"/>
                <a:gd name="connsiteY3" fmla="*/ 6898926 h 6898926"/>
                <a:gd name="connsiteX4" fmla="*/ 0 w 2944333"/>
                <a:gd name="connsiteY4" fmla="*/ 0 h 6898926"/>
                <a:gd name="connsiteX0" fmla="*/ 0 w 1588869"/>
                <a:gd name="connsiteY0" fmla="*/ 0 h 6898926"/>
                <a:gd name="connsiteX1" fmla="*/ 1459777 w 1588869"/>
                <a:gd name="connsiteY1" fmla="*/ 0 h 6898926"/>
                <a:gd name="connsiteX2" fmla="*/ 1588869 w 1588869"/>
                <a:gd name="connsiteY2" fmla="*/ 6866653 h 6898926"/>
                <a:gd name="connsiteX3" fmla="*/ 0 w 1588869"/>
                <a:gd name="connsiteY3" fmla="*/ 6898926 h 6898926"/>
                <a:gd name="connsiteX4" fmla="*/ 0 w 1588869"/>
                <a:gd name="connsiteY4" fmla="*/ 0 h 6898926"/>
                <a:gd name="connsiteX0" fmla="*/ 0 w 1739477"/>
                <a:gd name="connsiteY0" fmla="*/ 0 h 6898926"/>
                <a:gd name="connsiteX1" fmla="*/ 1459777 w 1739477"/>
                <a:gd name="connsiteY1" fmla="*/ 0 h 6898926"/>
                <a:gd name="connsiteX2" fmla="*/ 1739477 w 1739477"/>
                <a:gd name="connsiteY2" fmla="*/ 6866653 h 6898926"/>
                <a:gd name="connsiteX3" fmla="*/ 0 w 1739477"/>
                <a:gd name="connsiteY3" fmla="*/ 6898926 h 6898926"/>
                <a:gd name="connsiteX4" fmla="*/ 0 w 1739477"/>
                <a:gd name="connsiteY4" fmla="*/ 0 h 6898926"/>
                <a:gd name="connsiteX0" fmla="*/ 0 w 1739477"/>
                <a:gd name="connsiteY0" fmla="*/ 0 h 6952714"/>
                <a:gd name="connsiteX1" fmla="*/ 1459777 w 1739477"/>
                <a:gd name="connsiteY1" fmla="*/ 0 h 6952714"/>
                <a:gd name="connsiteX2" fmla="*/ 1739477 w 1739477"/>
                <a:gd name="connsiteY2" fmla="*/ 6952714 h 6952714"/>
                <a:gd name="connsiteX3" fmla="*/ 0 w 1739477"/>
                <a:gd name="connsiteY3" fmla="*/ 6898926 h 6952714"/>
                <a:gd name="connsiteX4" fmla="*/ 0 w 1739477"/>
                <a:gd name="connsiteY4" fmla="*/ 0 h 6952714"/>
                <a:gd name="connsiteX0" fmla="*/ 0 w 1760992"/>
                <a:gd name="connsiteY0" fmla="*/ 0 h 6898926"/>
                <a:gd name="connsiteX1" fmla="*/ 1459777 w 1760992"/>
                <a:gd name="connsiteY1" fmla="*/ 0 h 6898926"/>
                <a:gd name="connsiteX2" fmla="*/ 1760992 w 1760992"/>
                <a:gd name="connsiteY2" fmla="*/ 6866653 h 6898926"/>
                <a:gd name="connsiteX3" fmla="*/ 0 w 1760992"/>
                <a:gd name="connsiteY3" fmla="*/ 6898926 h 6898926"/>
                <a:gd name="connsiteX4" fmla="*/ 0 w 1760992"/>
                <a:gd name="connsiteY4" fmla="*/ 0 h 6898926"/>
                <a:gd name="connsiteX0" fmla="*/ 0 w 1760992"/>
                <a:gd name="connsiteY0" fmla="*/ 0 h 6898926"/>
                <a:gd name="connsiteX1" fmla="*/ 1459777 w 1760992"/>
                <a:gd name="connsiteY1" fmla="*/ 0 h 6898926"/>
                <a:gd name="connsiteX2" fmla="*/ 1760992 w 1760992"/>
                <a:gd name="connsiteY2" fmla="*/ 6866653 h 6898926"/>
                <a:gd name="connsiteX3" fmla="*/ 0 w 1760992"/>
                <a:gd name="connsiteY3" fmla="*/ 6898926 h 6898926"/>
                <a:gd name="connsiteX4" fmla="*/ 0 w 1760992"/>
                <a:gd name="connsiteY4" fmla="*/ 0 h 6898926"/>
                <a:gd name="connsiteX0" fmla="*/ 0 w 2144836"/>
                <a:gd name="connsiteY0" fmla="*/ 0 h 6898926"/>
                <a:gd name="connsiteX1" fmla="*/ 1459777 w 2144836"/>
                <a:gd name="connsiteY1" fmla="*/ 0 h 6898926"/>
                <a:gd name="connsiteX2" fmla="*/ 1760992 w 2144836"/>
                <a:gd name="connsiteY2" fmla="*/ 6866653 h 6898926"/>
                <a:gd name="connsiteX3" fmla="*/ 0 w 2144836"/>
                <a:gd name="connsiteY3" fmla="*/ 6898926 h 6898926"/>
                <a:gd name="connsiteX4" fmla="*/ 0 w 2144836"/>
                <a:gd name="connsiteY4" fmla="*/ 0 h 6898926"/>
                <a:gd name="connsiteX0" fmla="*/ 0 w 2144401"/>
                <a:gd name="connsiteY0" fmla="*/ 0 h 6898926"/>
                <a:gd name="connsiteX1" fmla="*/ 1459777 w 2144401"/>
                <a:gd name="connsiteY1" fmla="*/ 0 h 6898926"/>
                <a:gd name="connsiteX2" fmla="*/ 1758275 w 2144401"/>
                <a:gd name="connsiteY2" fmla="*/ 6898926 h 6898926"/>
                <a:gd name="connsiteX3" fmla="*/ 0 w 2144401"/>
                <a:gd name="connsiteY3" fmla="*/ 6898926 h 6898926"/>
                <a:gd name="connsiteX4" fmla="*/ 0 w 2144401"/>
                <a:gd name="connsiteY4" fmla="*/ 0 h 6898926"/>
                <a:gd name="connsiteX0" fmla="*/ 0 w 2144401"/>
                <a:gd name="connsiteY0" fmla="*/ 0 h 6920442"/>
                <a:gd name="connsiteX1" fmla="*/ 1459777 w 2144401"/>
                <a:gd name="connsiteY1" fmla="*/ 0 h 6920442"/>
                <a:gd name="connsiteX2" fmla="*/ 1758275 w 2144401"/>
                <a:gd name="connsiteY2" fmla="*/ 6920442 h 6920442"/>
                <a:gd name="connsiteX3" fmla="*/ 0 w 2144401"/>
                <a:gd name="connsiteY3" fmla="*/ 6898926 h 6920442"/>
                <a:gd name="connsiteX4" fmla="*/ 0 w 2144401"/>
                <a:gd name="connsiteY4" fmla="*/ 0 h 6920442"/>
                <a:gd name="connsiteX0" fmla="*/ 0 w 2276303"/>
                <a:gd name="connsiteY0" fmla="*/ 0 h 6920442"/>
                <a:gd name="connsiteX1" fmla="*/ 1459777 w 2276303"/>
                <a:gd name="connsiteY1" fmla="*/ 0 h 6920442"/>
                <a:gd name="connsiteX2" fmla="*/ 1758275 w 2276303"/>
                <a:gd name="connsiteY2" fmla="*/ 6920442 h 6920442"/>
                <a:gd name="connsiteX3" fmla="*/ 0 w 2276303"/>
                <a:gd name="connsiteY3" fmla="*/ 6898926 h 6920442"/>
                <a:gd name="connsiteX4" fmla="*/ 0 w 2276303"/>
                <a:gd name="connsiteY4" fmla="*/ 0 h 6920442"/>
                <a:gd name="connsiteX0" fmla="*/ 0 w 2452119"/>
                <a:gd name="connsiteY0" fmla="*/ 0 h 6920442"/>
                <a:gd name="connsiteX1" fmla="*/ 1682538 w 2452119"/>
                <a:gd name="connsiteY1" fmla="*/ 43031 h 6920442"/>
                <a:gd name="connsiteX2" fmla="*/ 1758275 w 2452119"/>
                <a:gd name="connsiteY2" fmla="*/ 6920442 h 6920442"/>
                <a:gd name="connsiteX3" fmla="*/ 0 w 2452119"/>
                <a:gd name="connsiteY3" fmla="*/ 6898926 h 6920442"/>
                <a:gd name="connsiteX4" fmla="*/ 0 w 2452119"/>
                <a:gd name="connsiteY4" fmla="*/ 0 h 6920442"/>
                <a:gd name="connsiteX0" fmla="*/ 0 w 1999308"/>
                <a:gd name="connsiteY0" fmla="*/ 0 h 6920442"/>
                <a:gd name="connsiteX1" fmla="*/ 1682538 w 1999308"/>
                <a:gd name="connsiteY1" fmla="*/ 43031 h 6920442"/>
                <a:gd name="connsiteX2" fmla="*/ 1758275 w 1999308"/>
                <a:gd name="connsiteY2" fmla="*/ 6920442 h 6920442"/>
                <a:gd name="connsiteX3" fmla="*/ 0 w 1999308"/>
                <a:gd name="connsiteY3" fmla="*/ 6898926 h 6920442"/>
                <a:gd name="connsiteX4" fmla="*/ 0 w 1999308"/>
                <a:gd name="connsiteY4" fmla="*/ 0 h 6920442"/>
                <a:gd name="connsiteX0" fmla="*/ 0 w 1758275"/>
                <a:gd name="connsiteY0" fmla="*/ 10757 h 6931199"/>
                <a:gd name="connsiteX1" fmla="*/ 130576 w 1758275"/>
                <a:gd name="connsiteY1" fmla="*/ 0 h 6931199"/>
                <a:gd name="connsiteX2" fmla="*/ 1758275 w 1758275"/>
                <a:gd name="connsiteY2" fmla="*/ 6931199 h 6931199"/>
                <a:gd name="connsiteX3" fmla="*/ 0 w 1758275"/>
                <a:gd name="connsiteY3" fmla="*/ 6909683 h 6931199"/>
                <a:gd name="connsiteX4" fmla="*/ 0 w 1758275"/>
                <a:gd name="connsiteY4" fmla="*/ 10757 h 6931199"/>
                <a:gd name="connsiteX0" fmla="*/ 0 w 1758275"/>
                <a:gd name="connsiteY0" fmla="*/ 0 h 6920442"/>
                <a:gd name="connsiteX1" fmla="*/ 162575 w 1758275"/>
                <a:gd name="connsiteY1" fmla="*/ 32273 h 6920442"/>
                <a:gd name="connsiteX2" fmla="*/ 1758275 w 1758275"/>
                <a:gd name="connsiteY2" fmla="*/ 6920442 h 6920442"/>
                <a:gd name="connsiteX3" fmla="*/ 0 w 1758275"/>
                <a:gd name="connsiteY3" fmla="*/ 6898926 h 6920442"/>
                <a:gd name="connsiteX4" fmla="*/ 0 w 1758275"/>
                <a:gd name="connsiteY4" fmla="*/ 0 h 6920442"/>
                <a:gd name="connsiteX0" fmla="*/ 0 w 1758275"/>
                <a:gd name="connsiteY0" fmla="*/ 0 h 6920442"/>
                <a:gd name="connsiteX1" fmla="*/ 114576 w 1758275"/>
                <a:gd name="connsiteY1" fmla="*/ 0 h 6920442"/>
                <a:gd name="connsiteX2" fmla="*/ 1758275 w 1758275"/>
                <a:gd name="connsiteY2" fmla="*/ 6920442 h 6920442"/>
                <a:gd name="connsiteX3" fmla="*/ 0 w 1758275"/>
                <a:gd name="connsiteY3" fmla="*/ 6898926 h 6920442"/>
                <a:gd name="connsiteX4" fmla="*/ 0 w 1758275"/>
                <a:gd name="connsiteY4" fmla="*/ 0 h 6920442"/>
                <a:gd name="connsiteX0" fmla="*/ 0 w 2243109"/>
                <a:gd name="connsiteY0" fmla="*/ 0 h 6920442"/>
                <a:gd name="connsiteX1" fmla="*/ 114576 w 2243109"/>
                <a:gd name="connsiteY1" fmla="*/ 0 h 6920442"/>
                <a:gd name="connsiteX2" fmla="*/ 1758275 w 2243109"/>
                <a:gd name="connsiteY2" fmla="*/ 6920442 h 6920442"/>
                <a:gd name="connsiteX3" fmla="*/ 0 w 2243109"/>
                <a:gd name="connsiteY3" fmla="*/ 6898926 h 6920442"/>
                <a:gd name="connsiteX4" fmla="*/ 0 w 2243109"/>
                <a:gd name="connsiteY4" fmla="*/ 0 h 6920442"/>
                <a:gd name="connsiteX0" fmla="*/ 0 w 1868898"/>
                <a:gd name="connsiteY0" fmla="*/ 0 h 6920442"/>
                <a:gd name="connsiteX1" fmla="*/ 114576 w 1868898"/>
                <a:gd name="connsiteY1" fmla="*/ 0 h 6920442"/>
                <a:gd name="connsiteX2" fmla="*/ 526305 w 1868898"/>
                <a:gd name="connsiteY2" fmla="*/ 6920442 h 6920442"/>
                <a:gd name="connsiteX3" fmla="*/ 0 w 1868898"/>
                <a:gd name="connsiteY3" fmla="*/ 6898926 h 6920442"/>
                <a:gd name="connsiteX4" fmla="*/ 0 w 1868898"/>
                <a:gd name="connsiteY4" fmla="*/ 0 h 6920442"/>
                <a:gd name="connsiteX0" fmla="*/ 0 w 1821791"/>
                <a:gd name="connsiteY0" fmla="*/ 0 h 6920442"/>
                <a:gd name="connsiteX1" fmla="*/ 114576 w 1821791"/>
                <a:gd name="connsiteY1" fmla="*/ 0 h 6920442"/>
                <a:gd name="connsiteX2" fmla="*/ 526305 w 1821791"/>
                <a:gd name="connsiteY2" fmla="*/ 6920442 h 6920442"/>
                <a:gd name="connsiteX3" fmla="*/ 0 w 1821791"/>
                <a:gd name="connsiteY3" fmla="*/ 6898926 h 6920442"/>
                <a:gd name="connsiteX4" fmla="*/ 0 w 1821791"/>
                <a:gd name="connsiteY4" fmla="*/ 0 h 6920442"/>
                <a:gd name="connsiteX0" fmla="*/ 0 w 1821791"/>
                <a:gd name="connsiteY0" fmla="*/ 0 h 6931199"/>
                <a:gd name="connsiteX1" fmla="*/ 114576 w 1821791"/>
                <a:gd name="connsiteY1" fmla="*/ 0 h 6931199"/>
                <a:gd name="connsiteX2" fmla="*/ 526305 w 1821791"/>
                <a:gd name="connsiteY2" fmla="*/ 6920442 h 6931199"/>
                <a:gd name="connsiteX3" fmla="*/ 15999 w 1821791"/>
                <a:gd name="connsiteY3" fmla="*/ 6931199 h 6931199"/>
                <a:gd name="connsiteX4" fmla="*/ 0 w 1821791"/>
                <a:gd name="connsiteY4" fmla="*/ 0 h 6931199"/>
                <a:gd name="connsiteX0" fmla="*/ 0 w 2322136"/>
                <a:gd name="connsiteY0" fmla="*/ 0 h 6931199"/>
                <a:gd name="connsiteX1" fmla="*/ 114576 w 2322136"/>
                <a:gd name="connsiteY1" fmla="*/ 0 h 6931199"/>
                <a:gd name="connsiteX2" fmla="*/ 2319948 w 2322136"/>
                <a:gd name="connsiteY2" fmla="*/ 2603714 h 6931199"/>
                <a:gd name="connsiteX3" fmla="*/ 526305 w 2322136"/>
                <a:gd name="connsiteY3" fmla="*/ 6920442 h 6931199"/>
                <a:gd name="connsiteX4" fmla="*/ 15999 w 2322136"/>
                <a:gd name="connsiteY4" fmla="*/ 6931199 h 6931199"/>
                <a:gd name="connsiteX5" fmla="*/ 0 w 2322136"/>
                <a:gd name="connsiteY5" fmla="*/ 0 h 6931199"/>
                <a:gd name="connsiteX0" fmla="*/ 0 w 2322135"/>
                <a:gd name="connsiteY0" fmla="*/ 0 h 6931199"/>
                <a:gd name="connsiteX1" fmla="*/ 114576 w 2322135"/>
                <a:gd name="connsiteY1" fmla="*/ 0 h 6931199"/>
                <a:gd name="connsiteX2" fmla="*/ 2319948 w 2322135"/>
                <a:gd name="connsiteY2" fmla="*/ 2603714 h 6931199"/>
                <a:gd name="connsiteX3" fmla="*/ 526305 w 2322135"/>
                <a:gd name="connsiteY3" fmla="*/ 6920442 h 6931199"/>
                <a:gd name="connsiteX4" fmla="*/ 15999 w 2322135"/>
                <a:gd name="connsiteY4" fmla="*/ 6931199 h 6931199"/>
                <a:gd name="connsiteX5" fmla="*/ 0 w 2322135"/>
                <a:gd name="connsiteY5" fmla="*/ 0 h 6931199"/>
                <a:gd name="connsiteX0" fmla="*/ 0 w 2338114"/>
                <a:gd name="connsiteY0" fmla="*/ 0 h 6931199"/>
                <a:gd name="connsiteX1" fmla="*/ 114576 w 2338114"/>
                <a:gd name="connsiteY1" fmla="*/ 0 h 6931199"/>
                <a:gd name="connsiteX2" fmla="*/ 2335949 w 2338114"/>
                <a:gd name="connsiteY2" fmla="*/ 2592956 h 6931199"/>
                <a:gd name="connsiteX3" fmla="*/ 526305 w 2338114"/>
                <a:gd name="connsiteY3" fmla="*/ 6920442 h 6931199"/>
                <a:gd name="connsiteX4" fmla="*/ 15999 w 2338114"/>
                <a:gd name="connsiteY4" fmla="*/ 6931199 h 6931199"/>
                <a:gd name="connsiteX5" fmla="*/ 0 w 2338114"/>
                <a:gd name="connsiteY5" fmla="*/ 0 h 6931199"/>
                <a:gd name="connsiteX0" fmla="*/ 0 w 2335990"/>
                <a:gd name="connsiteY0" fmla="*/ 0 h 6931199"/>
                <a:gd name="connsiteX1" fmla="*/ 114576 w 2335990"/>
                <a:gd name="connsiteY1" fmla="*/ 0 h 6931199"/>
                <a:gd name="connsiteX2" fmla="*/ 2335949 w 2335990"/>
                <a:gd name="connsiteY2" fmla="*/ 2592956 h 6931199"/>
                <a:gd name="connsiteX3" fmla="*/ 175997 w 2335990"/>
                <a:gd name="connsiteY3" fmla="*/ 6390405 h 6931199"/>
                <a:gd name="connsiteX4" fmla="*/ 526305 w 2335990"/>
                <a:gd name="connsiteY4" fmla="*/ 6920442 h 6931199"/>
                <a:gd name="connsiteX5" fmla="*/ 15999 w 2335990"/>
                <a:gd name="connsiteY5" fmla="*/ 6931199 h 6931199"/>
                <a:gd name="connsiteX6" fmla="*/ 0 w 2335990"/>
                <a:gd name="connsiteY6" fmla="*/ 0 h 6931199"/>
                <a:gd name="connsiteX0" fmla="*/ 0 w 2335990"/>
                <a:gd name="connsiteY0" fmla="*/ 0 h 6931199"/>
                <a:gd name="connsiteX1" fmla="*/ 114576 w 2335990"/>
                <a:gd name="connsiteY1" fmla="*/ 0 h 6931199"/>
                <a:gd name="connsiteX2" fmla="*/ 2335949 w 2335990"/>
                <a:gd name="connsiteY2" fmla="*/ 2592956 h 6931199"/>
                <a:gd name="connsiteX3" fmla="*/ 175997 w 2335990"/>
                <a:gd name="connsiteY3" fmla="*/ 6390405 h 6931199"/>
                <a:gd name="connsiteX4" fmla="*/ 526305 w 2335990"/>
                <a:gd name="connsiteY4" fmla="*/ 6920442 h 6931199"/>
                <a:gd name="connsiteX5" fmla="*/ 15999 w 2335990"/>
                <a:gd name="connsiteY5" fmla="*/ 6931199 h 6931199"/>
                <a:gd name="connsiteX6" fmla="*/ 0 w 2335990"/>
                <a:gd name="connsiteY6" fmla="*/ 0 h 6931199"/>
                <a:gd name="connsiteX0" fmla="*/ 0 w 2335984"/>
                <a:gd name="connsiteY0" fmla="*/ 0 h 6931199"/>
                <a:gd name="connsiteX1" fmla="*/ 114576 w 2335984"/>
                <a:gd name="connsiteY1" fmla="*/ 0 h 6931199"/>
                <a:gd name="connsiteX2" fmla="*/ 2335949 w 2335984"/>
                <a:gd name="connsiteY2" fmla="*/ 2592956 h 6931199"/>
                <a:gd name="connsiteX3" fmla="*/ 175997 w 2335984"/>
                <a:gd name="connsiteY3" fmla="*/ 6390405 h 6931199"/>
                <a:gd name="connsiteX4" fmla="*/ 526305 w 2335984"/>
                <a:gd name="connsiteY4" fmla="*/ 6920442 h 6931199"/>
                <a:gd name="connsiteX5" fmla="*/ 15999 w 2335984"/>
                <a:gd name="connsiteY5" fmla="*/ 6931199 h 6931199"/>
                <a:gd name="connsiteX6" fmla="*/ 0 w 2335984"/>
                <a:gd name="connsiteY6" fmla="*/ 0 h 6931199"/>
                <a:gd name="connsiteX0" fmla="*/ 0 w 2335984"/>
                <a:gd name="connsiteY0" fmla="*/ 0 h 6931199"/>
                <a:gd name="connsiteX1" fmla="*/ 114576 w 2335984"/>
                <a:gd name="connsiteY1" fmla="*/ 0 h 6931199"/>
                <a:gd name="connsiteX2" fmla="*/ 2335949 w 2335984"/>
                <a:gd name="connsiteY2" fmla="*/ 2592956 h 6931199"/>
                <a:gd name="connsiteX3" fmla="*/ 175997 w 2335984"/>
                <a:gd name="connsiteY3" fmla="*/ 6358132 h 6931199"/>
                <a:gd name="connsiteX4" fmla="*/ 526305 w 2335984"/>
                <a:gd name="connsiteY4" fmla="*/ 6920442 h 6931199"/>
                <a:gd name="connsiteX5" fmla="*/ 15999 w 2335984"/>
                <a:gd name="connsiteY5" fmla="*/ 6931199 h 6931199"/>
                <a:gd name="connsiteX6" fmla="*/ 0 w 2335984"/>
                <a:gd name="connsiteY6" fmla="*/ 0 h 6931199"/>
                <a:gd name="connsiteX0" fmla="*/ 0 w 2335990"/>
                <a:gd name="connsiteY0" fmla="*/ 0 h 6931199"/>
                <a:gd name="connsiteX1" fmla="*/ 114576 w 2335990"/>
                <a:gd name="connsiteY1" fmla="*/ 0 h 6931199"/>
                <a:gd name="connsiteX2" fmla="*/ 2335949 w 2335990"/>
                <a:gd name="connsiteY2" fmla="*/ 2592956 h 6931199"/>
                <a:gd name="connsiteX3" fmla="*/ 175997 w 2335990"/>
                <a:gd name="connsiteY3" fmla="*/ 6358132 h 6931199"/>
                <a:gd name="connsiteX4" fmla="*/ 654302 w 2335990"/>
                <a:gd name="connsiteY4" fmla="*/ 6920442 h 6931199"/>
                <a:gd name="connsiteX5" fmla="*/ 15999 w 2335990"/>
                <a:gd name="connsiteY5" fmla="*/ 6931199 h 6931199"/>
                <a:gd name="connsiteX6" fmla="*/ 0 w 2335990"/>
                <a:gd name="connsiteY6" fmla="*/ 0 h 6931199"/>
                <a:gd name="connsiteX0" fmla="*/ 0 w 2335990"/>
                <a:gd name="connsiteY0" fmla="*/ 0 h 6931199"/>
                <a:gd name="connsiteX1" fmla="*/ 114576 w 2335990"/>
                <a:gd name="connsiteY1" fmla="*/ 0 h 6931199"/>
                <a:gd name="connsiteX2" fmla="*/ 2335949 w 2335990"/>
                <a:gd name="connsiteY2" fmla="*/ 2592956 h 6931199"/>
                <a:gd name="connsiteX3" fmla="*/ 175997 w 2335990"/>
                <a:gd name="connsiteY3" fmla="*/ 6358132 h 6931199"/>
                <a:gd name="connsiteX4" fmla="*/ 654302 w 2335990"/>
                <a:gd name="connsiteY4" fmla="*/ 6920442 h 6931199"/>
                <a:gd name="connsiteX5" fmla="*/ 15999 w 2335990"/>
                <a:gd name="connsiteY5" fmla="*/ 6931199 h 6931199"/>
                <a:gd name="connsiteX6" fmla="*/ 0 w 2335990"/>
                <a:gd name="connsiteY6" fmla="*/ 0 h 6931199"/>
                <a:gd name="connsiteX0" fmla="*/ 16342 w 2352332"/>
                <a:gd name="connsiteY0" fmla="*/ 0 h 6931199"/>
                <a:gd name="connsiteX1" fmla="*/ 130918 w 2352332"/>
                <a:gd name="connsiteY1" fmla="*/ 0 h 6931199"/>
                <a:gd name="connsiteX2" fmla="*/ 2352291 w 2352332"/>
                <a:gd name="connsiteY2" fmla="*/ 2592956 h 6931199"/>
                <a:gd name="connsiteX3" fmla="*/ 192339 w 2352332"/>
                <a:gd name="connsiteY3" fmla="*/ 6358132 h 6931199"/>
                <a:gd name="connsiteX4" fmla="*/ 670644 w 2352332"/>
                <a:gd name="connsiteY4" fmla="*/ 6920442 h 6931199"/>
                <a:gd name="connsiteX5" fmla="*/ 32341 w 2352332"/>
                <a:gd name="connsiteY5" fmla="*/ 6931199 h 6931199"/>
                <a:gd name="connsiteX6" fmla="*/ 16342 w 2352332"/>
                <a:gd name="connsiteY6" fmla="*/ 0 h 6931199"/>
                <a:gd name="connsiteX0" fmla="*/ 37644 w 2373634"/>
                <a:gd name="connsiteY0" fmla="*/ 0 h 6931199"/>
                <a:gd name="connsiteX1" fmla="*/ 152220 w 2373634"/>
                <a:gd name="connsiteY1" fmla="*/ 0 h 6931199"/>
                <a:gd name="connsiteX2" fmla="*/ 2373593 w 2373634"/>
                <a:gd name="connsiteY2" fmla="*/ 2592956 h 6931199"/>
                <a:gd name="connsiteX3" fmla="*/ 213641 w 2373634"/>
                <a:gd name="connsiteY3" fmla="*/ 6358132 h 6931199"/>
                <a:gd name="connsiteX4" fmla="*/ 643947 w 2373634"/>
                <a:gd name="connsiteY4" fmla="*/ 6920442 h 6931199"/>
                <a:gd name="connsiteX5" fmla="*/ 53643 w 2373634"/>
                <a:gd name="connsiteY5" fmla="*/ 6931199 h 6931199"/>
                <a:gd name="connsiteX6" fmla="*/ 37644 w 2373634"/>
                <a:gd name="connsiteY6" fmla="*/ 0 h 6931199"/>
                <a:gd name="connsiteX0" fmla="*/ 57560 w 2393517"/>
                <a:gd name="connsiteY0" fmla="*/ 0 h 6931199"/>
                <a:gd name="connsiteX1" fmla="*/ 172136 w 2393517"/>
                <a:gd name="connsiteY1" fmla="*/ 0 h 6931199"/>
                <a:gd name="connsiteX2" fmla="*/ 2393509 w 2393517"/>
                <a:gd name="connsiteY2" fmla="*/ 2592956 h 6931199"/>
                <a:gd name="connsiteX3" fmla="*/ 201557 w 2393517"/>
                <a:gd name="connsiteY3" fmla="*/ 6497982 h 6931199"/>
                <a:gd name="connsiteX4" fmla="*/ 663863 w 2393517"/>
                <a:gd name="connsiteY4" fmla="*/ 6920442 h 6931199"/>
                <a:gd name="connsiteX5" fmla="*/ 73559 w 2393517"/>
                <a:gd name="connsiteY5" fmla="*/ 6931199 h 6931199"/>
                <a:gd name="connsiteX6" fmla="*/ 57560 w 2393517"/>
                <a:gd name="connsiteY6" fmla="*/ 0 h 6931199"/>
                <a:gd name="connsiteX0" fmla="*/ -1 w 2335955"/>
                <a:gd name="connsiteY0" fmla="*/ 0 h 6931199"/>
                <a:gd name="connsiteX1" fmla="*/ 114575 w 2335955"/>
                <a:gd name="connsiteY1" fmla="*/ 0 h 6931199"/>
                <a:gd name="connsiteX2" fmla="*/ 2335948 w 2335955"/>
                <a:gd name="connsiteY2" fmla="*/ 2592956 h 6931199"/>
                <a:gd name="connsiteX3" fmla="*/ 143996 w 2335955"/>
                <a:gd name="connsiteY3" fmla="*/ 6497982 h 6931199"/>
                <a:gd name="connsiteX4" fmla="*/ 606302 w 2335955"/>
                <a:gd name="connsiteY4" fmla="*/ 6920442 h 6931199"/>
                <a:gd name="connsiteX5" fmla="*/ 15998 w 2335955"/>
                <a:gd name="connsiteY5" fmla="*/ 6931199 h 6931199"/>
                <a:gd name="connsiteX6" fmla="*/ -1 w 2335955"/>
                <a:gd name="connsiteY6" fmla="*/ 0 h 6931199"/>
                <a:gd name="connsiteX0" fmla="*/ 0 w 2364634"/>
                <a:gd name="connsiteY0" fmla="*/ 0 h 6931199"/>
                <a:gd name="connsiteX1" fmla="*/ 114576 w 2364634"/>
                <a:gd name="connsiteY1" fmla="*/ 0 h 6931199"/>
                <a:gd name="connsiteX2" fmla="*/ 2335949 w 2364634"/>
                <a:gd name="connsiteY2" fmla="*/ 2592956 h 6931199"/>
                <a:gd name="connsiteX3" fmla="*/ 1487964 w 2364634"/>
                <a:gd name="connsiteY3" fmla="*/ 6153737 h 6931199"/>
                <a:gd name="connsiteX4" fmla="*/ 606303 w 2364634"/>
                <a:gd name="connsiteY4" fmla="*/ 6920442 h 6931199"/>
                <a:gd name="connsiteX5" fmla="*/ 15999 w 2364634"/>
                <a:gd name="connsiteY5" fmla="*/ 6931199 h 6931199"/>
                <a:gd name="connsiteX6" fmla="*/ 0 w 2364634"/>
                <a:gd name="connsiteY6" fmla="*/ 0 h 6931199"/>
                <a:gd name="connsiteX0" fmla="*/ 0 w 2336484"/>
                <a:gd name="connsiteY0" fmla="*/ 0 h 6931199"/>
                <a:gd name="connsiteX1" fmla="*/ 114576 w 2336484"/>
                <a:gd name="connsiteY1" fmla="*/ 0 h 6931199"/>
                <a:gd name="connsiteX2" fmla="*/ 2335949 w 2336484"/>
                <a:gd name="connsiteY2" fmla="*/ 2592956 h 6931199"/>
                <a:gd name="connsiteX3" fmla="*/ 351991 w 2336484"/>
                <a:gd name="connsiteY3" fmla="*/ 6142979 h 6931199"/>
                <a:gd name="connsiteX4" fmla="*/ 606303 w 2336484"/>
                <a:gd name="connsiteY4" fmla="*/ 6920442 h 6931199"/>
                <a:gd name="connsiteX5" fmla="*/ 15999 w 2336484"/>
                <a:gd name="connsiteY5" fmla="*/ 6931199 h 6931199"/>
                <a:gd name="connsiteX6" fmla="*/ 0 w 2336484"/>
                <a:gd name="connsiteY6" fmla="*/ 0 h 6931199"/>
                <a:gd name="connsiteX0" fmla="*/ 0 w 2339344"/>
                <a:gd name="connsiteY0" fmla="*/ 0 h 6931199"/>
                <a:gd name="connsiteX1" fmla="*/ 114576 w 2339344"/>
                <a:gd name="connsiteY1" fmla="*/ 0 h 6931199"/>
                <a:gd name="connsiteX2" fmla="*/ 2335949 w 2339344"/>
                <a:gd name="connsiteY2" fmla="*/ 2592956 h 6931199"/>
                <a:gd name="connsiteX3" fmla="*/ 606303 w 2339344"/>
                <a:gd name="connsiteY3" fmla="*/ 6920442 h 6931199"/>
                <a:gd name="connsiteX4" fmla="*/ 15999 w 2339344"/>
                <a:gd name="connsiteY4" fmla="*/ 6931199 h 6931199"/>
                <a:gd name="connsiteX5" fmla="*/ 0 w 2339344"/>
                <a:gd name="connsiteY5" fmla="*/ 0 h 6931199"/>
                <a:gd name="connsiteX0" fmla="*/ 0 w 2337878"/>
                <a:gd name="connsiteY0" fmla="*/ 0 h 6931199"/>
                <a:gd name="connsiteX1" fmla="*/ 114576 w 2337878"/>
                <a:gd name="connsiteY1" fmla="*/ 0 h 6931199"/>
                <a:gd name="connsiteX2" fmla="*/ 2335949 w 2337878"/>
                <a:gd name="connsiteY2" fmla="*/ 2592956 h 6931199"/>
                <a:gd name="connsiteX3" fmla="*/ 606303 w 2337878"/>
                <a:gd name="connsiteY3" fmla="*/ 6920442 h 6931199"/>
                <a:gd name="connsiteX4" fmla="*/ 15999 w 2337878"/>
                <a:gd name="connsiteY4" fmla="*/ 6931199 h 6931199"/>
                <a:gd name="connsiteX5" fmla="*/ 0 w 2337878"/>
                <a:gd name="connsiteY5" fmla="*/ 0 h 6931199"/>
                <a:gd name="connsiteX0" fmla="*/ 0 w 2338717"/>
                <a:gd name="connsiteY0" fmla="*/ 0 h 6931199"/>
                <a:gd name="connsiteX1" fmla="*/ 114576 w 2338717"/>
                <a:gd name="connsiteY1" fmla="*/ 0 h 6931199"/>
                <a:gd name="connsiteX2" fmla="*/ 2335949 w 2338717"/>
                <a:gd name="connsiteY2" fmla="*/ 2592956 h 6931199"/>
                <a:gd name="connsiteX3" fmla="*/ 575992 w 2338717"/>
                <a:gd name="connsiteY3" fmla="*/ 5594340 h 6931199"/>
                <a:gd name="connsiteX4" fmla="*/ 606303 w 2338717"/>
                <a:gd name="connsiteY4" fmla="*/ 6920442 h 6931199"/>
                <a:gd name="connsiteX5" fmla="*/ 15999 w 2338717"/>
                <a:gd name="connsiteY5" fmla="*/ 6931199 h 6931199"/>
                <a:gd name="connsiteX6" fmla="*/ 0 w 2338717"/>
                <a:gd name="connsiteY6" fmla="*/ 0 h 6931199"/>
                <a:gd name="connsiteX0" fmla="*/ 0 w 2339236"/>
                <a:gd name="connsiteY0" fmla="*/ 0 h 6931199"/>
                <a:gd name="connsiteX1" fmla="*/ 114576 w 2339236"/>
                <a:gd name="connsiteY1" fmla="*/ 0 h 6931199"/>
                <a:gd name="connsiteX2" fmla="*/ 2335949 w 2339236"/>
                <a:gd name="connsiteY2" fmla="*/ 2592956 h 6931199"/>
                <a:gd name="connsiteX3" fmla="*/ 575992 w 2339236"/>
                <a:gd name="connsiteY3" fmla="*/ 5594340 h 6931199"/>
                <a:gd name="connsiteX4" fmla="*/ 606303 w 2339236"/>
                <a:gd name="connsiteY4" fmla="*/ 6920442 h 6931199"/>
                <a:gd name="connsiteX5" fmla="*/ 15999 w 2339236"/>
                <a:gd name="connsiteY5" fmla="*/ 6931199 h 6931199"/>
                <a:gd name="connsiteX6" fmla="*/ 0 w 2339236"/>
                <a:gd name="connsiteY6" fmla="*/ 0 h 6931199"/>
                <a:gd name="connsiteX0" fmla="*/ 0 w 2353025"/>
                <a:gd name="connsiteY0" fmla="*/ 0 h 6931199"/>
                <a:gd name="connsiteX1" fmla="*/ 114576 w 2353025"/>
                <a:gd name="connsiteY1" fmla="*/ 0 h 6931199"/>
                <a:gd name="connsiteX2" fmla="*/ 1391973 w 2353025"/>
                <a:gd name="connsiteY2" fmla="*/ 957794 h 6931199"/>
                <a:gd name="connsiteX3" fmla="*/ 2335949 w 2353025"/>
                <a:gd name="connsiteY3" fmla="*/ 2592956 h 6931199"/>
                <a:gd name="connsiteX4" fmla="*/ 575992 w 2353025"/>
                <a:gd name="connsiteY4" fmla="*/ 5594340 h 6931199"/>
                <a:gd name="connsiteX5" fmla="*/ 606303 w 2353025"/>
                <a:gd name="connsiteY5" fmla="*/ 6920442 h 6931199"/>
                <a:gd name="connsiteX6" fmla="*/ 15999 w 2353025"/>
                <a:gd name="connsiteY6" fmla="*/ 6931199 h 6931199"/>
                <a:gd name="connsiteX7" fmla="*/ 0 w 2353025"/>
                <a:gd name="connsiteY7" fmla="*/ 0 h 6931199"/>
                <a:gd name="connsiteX0" fmla="*/ 0 w 2354407"/>
                <a:gd name="connsiteY0" fmla="*/ 0 h 6931199"/>
                <a:gd name="connsiteX1" fmla="*/ 114576 w 2354407"/>
                <a:gd name="connsiteY1" fmla="*/ 0 h 6931199"/>
                <a:gd name="connsiteX2" fmla="*/ 1391973 w 2354407"/>
                <a:gd name="connsiteY2" fmla="*/ 957794 h 6931199"/>
                <a:gd name="connsiteX3" fmla="*/ 2335949 w 2354407"/>
                <a:gd name="connsiteY3" fmla="*/ 2592956 h 6931199"/>
                <a:gd name="connsiteX4" fmla="*/ 575992 w 2354407"/>
                <a:gd name="connsiteY4" fmla="*/ 5594340 h 6931199"/>
                <a:gd name="connsiteX5" fmla="*/ 606303 w 2354407"/>
                <a:gd name="connsiteY5" fmla="*/ 6920442 h 6931199"/>
                <a:gd name="connsiteX6" fmla="*/ 15999 w 2354407"/>
                <a:gd name="connsiteY6" fmla="*/ 6931199 h 6931199"/>
                <a:gd name="connsiteX7" fmla="*/ 0 w 2354407"/>
                <a:gd name="connsiteY7" fmla="*/ 0 h 6931199"/>
                <a:gd name="connsiteX0" fmla="*/ 0 w 2348851"/>
                <a:gd name="connsiteY0" fmla="*/ 0 h 6931199"/>
                <a:gd name="connsiteX1" fmla="*/ 114576 w 2348851"/>
                <a:gd name="connsiteY1" fmla="*/ 0 h 6931199"/>
                <a:gd name="connsiteX2" fmla="*/ 1391973 w 2348851"/>
                <a:gd name="connsiteY2" fmla="*/ 957794 h 6931199"/>
                <a:gd name="connsiteX3" fmla="*/ 2335949 w 2348851"/>
                <a:gd name="connsiteY3" fmla="*/ 2592956 h 6931199"/>
                <a:gd name="connsiteX4" fmla="*/ 575992 w 2348851"/>
                <a:gd name="connsiteY4" fmla="*/ 5594340 h 6931199"/>
                <a:gd name="connsiteX5" fmla="*/ 606303 w 2348851"/>
                <a:gd name="connsiteY5" fmla="*/ 6920442 h 6931199"/>
                <a:gd name="connsiteX6" fmla="*/ 15999 w 2348851"/>
                <a:gd name="connsiteY6" fmla="*/ 6931199 h 6931199"/>
                <a:gd name="connsiteX7" fmla="*/ 0 w 2348851"/>
                <a:gd name="connsiteY7" fmla="*/ 0 h 6931199"/>
                <a:gd name="connsiteX0" fmla="*/ 0 w 2338848"/>
                <a:gd name="connsiteY0" fmla="*/ 0 h 6931199"/>
                <a:gd name="connsiteX1" fmla="*/ 114576 w 2338848"/>
                <a:gd name="connsiteY1" fmla="*/ 0 h 6931199"/>
                <a:gd name="connsiteX2" fmla="*/ 1391973 w 2338848"/>
                <a:gd name="connsiteY2" fmla="*/ 957794 h 6931199"/>
                <a:gd name="connsiteX3" fmla="*/ 2335949 w 2338848"/>
                <a:gd name="connsiteY3" fmla="*/ 2592956 h 6931199"/>
                <a:gd name="connsiteX4" fmla="*/ 575992 w 2338848"/>
                <a:gd name="connsiteY4" fmla="*/ 5594340 h 6931199"/>
                <a:gd name="connsiteX5" fmla="*/ 606303 w 2338848"/>
                <a:gd name="connsiteY5" fmla="*/ 6920442 h 6931199"/>
                <a:gd name="connsiteX6" fmla="*/ 15999 w 2338848"/>
                <a:gd name="connsiteY6" fmla="*/ 6931199 h 6931199"/>
                <a:gd name="connsiteX7" fmla="*/ 0 w 2338848"/>
                <a:gd name="connsiteY7" fmla="*/ 0 h 6931199"/>
                <a:gd name="connsiteX0" fmla="*/ 0 w 2335988"/>
                <a:gd name="connsiteY0" fmla="*/ 0 h 6931199"/>
                <a:gd name="connsiteX1" fmla="*/ 114576 w 2335988"/>
                <a:gd name="connsiteY1" fmla="*/ 0 h 6931199"/>
                <a:gd name="connsiteX2" fmla="*/ 1391973 w 2335988"/>
                <a:gd name="connsiteY2" fmla="*/ 957794 h 6931199"/>
                <a:gd name="connsiteX3" fmla="*/ 2335949 w 2335988"/>
                <a:gd name="connsiteY3" fmla="*/ 2592956 h 6931199"/>
                <a:gd name="connsiteX4" fmla="*/ 575992 w 2335988"/>
                <a:gd name="connsiteY4" fmla="*/ 5594340 h 6931199"/>
                <a:gd name="connsiteX5" fmla="*/ 606303 w 2335988"/>
                <a:gd name="connsiteY5" fmla="*/ 6920442 h 6931199"/>
                <a:gd name="connsiteX6" fmla="*/ 15999 w 2335988"/>
                <a:gd name="connsiteY6" fmla="*/ 6931199 h 6931199"/>
                <a:gd name="connsiteX7" fmla="*/ 0 w 2335988"/>
                <a:gd name="connsiteY7" fmla="*/ 0 h 6931199"/>
                <a:gd name="connsiteX0" fmla="*/ 0 w 2335988"/>
                <a:gd name="connsiteY0" fmla="*/ 0 h 6931199"/>
                <a:gd name="connsiteX1" fmla="*/ 114576 w 2335988"/>
                <a:gd name="connsiteY1" fmla="*/ 0 h 6931199"/>
                <a:gd name="connsiteX2" fmla="*/ 1391973 w 2335988"/>
                <a:gd name="connsiteY2" fmla="*/ 957794 h 6931199"/>
                <a:gd name="connsiteX3" fmla="*/ 2335949 w 2335988"/>
                <a:gd name="connsiteY3" fmla="*/ 2592956 h 6931199"/>
                <a:gd name="connsiteX4" fmla="*/ 575992 w 2335988"/>
                <a:gd name="connsiteY4" fmla="*/ 5594340 h 6931199"/>
                <a:gd name="connsiteX5" fmla="*/ 606303 w 2335988"/>
                <a:gd name="connsiteY5" fmla="*/ 6920442 h 6931199"/>
                <a:gd name="connsiteX6" fmla="*/ 15999 w 2335988"/>
                <a:gd name="connsiteY6" fmla="*/ 6931199 h 6931199"/>
                <a:gd name="connsiteX7" fmla="*/ 0 w 2335988"/>
                <a:gd name="connsiteY7" fmla="*/ 0 h 6931199"/>
                <a:gd name="connsiteX0" fmla="*/ 0 w 2335988"/>
                <a:gd name="connsiteY0" fmla="*/ 0 h 6931199"/>
                <a:gd name="connsiteX1" fmla="*/ 114576 w 2335988"/>
                <a:gd name="connsiteY1" fmla="*/ 0 h 6931199"/>
                <a:gd name="connsiteX2" fmla="*/ 1391973 w 2335988"/>
                <a:gd name="connsiteY2" fmla="*/ 957794 h 6931199"/>
                <a:gd name="connsiteX3" fmla="*/ 2335949 w 2335988"/>
                <a:gd name="connsiteY3" fmla="*/ 2592956 h 6931199"/>
                <a:gd name="connsiteX4" fmla="*/ 575992 w 2335988"/>
                <a:gd name="connsiteY4" fmla="*/ 5594340 h 6931199"/>
                <a:gd name="connsiteX5" fmla="*/ 606303 w 2335988"/>
                <a:gd name="connsiteY5" fmla="*/ 6920442 h 6931199"/>
                <a:gd name="connsiteX6" fmla="*/ 15999 w 2335988"/>
                <a:gd name="connsiteY6" fmla="*/ 6931199 h 6931199"/>
                <a:gd name="connsiteX7" fmla="*/ 0 w 2335988"/>
                <a:gd name="connsiteY7" fmla="*/ 0 h 6931199"/>
                <a:gd name="connsiteX0" fmla="*/ 0 w 1397411"/>
                <a:gd name="connsiteY0" fmla="*/ 0 h 6931199"/>
                <a:gd name="connsiteX1" fmla="*/ 114576 w 1397411"/>
                <a:gd name="connsiteY1" fmla="*/ 0 h 6931199"/>
                <a:gd name="connsiteX2" fmla="*/ 1391973 w 1397411"/>
                <a:gd name="connsiteY2" fmla="*/ 957794 h 6931199"/>
                <a:gd name="connsiteX3" fmla="*/ 575992 w 1397411"/>
                <a:gd name="connsiteY3" fmla="*/ 5594340 h 6931199"/>
                <a:gd name="connsiteX4" fmla="*/ 606303 w 1397411"/>
                <a:gd name="connsiteY4" fmla="*/ 6920442 h 6931199"/>
                <a:gd name="connsiteX5" fmla="*/ 15999 w 1397411"/>
                <a:gd name="connsiteY5" fmla="*/ 6931199 h 6931199"/>
                <a:gd name="connsiteX6" fmla="*/ 0 w 1397411"/>
                <a:gd name="connsiteY6" fmla="*/ 0 h 6931199"/>
                <a:gd name="connsiteX0" fmla="*/ 0 w 623982"/>
                <a:gd name="connsiteY0" fmla="*/ 0 h 6931199"/>
                <a:gd name="connsiteX1" fmla="*/ 114576 w 623982"/>
                <a:gd name="connsiteY1" fmla="*/ 0 h 6931199"/>
                <a:gd name="connsiteX2" fmla="*/ 575992 w 623982"/>
                <a:gd name="connsiteY2" fmla="*/ 5594340 h 6931199"/>
                <a:gd name="connsiteX3" fmla="*/ 606303 w 623982"/>
                <a:gd name="connsiteY3" fmla="*/ 6920442 h 6931199"/>
                <a:gd name="connsiteX4" fmla="*/ 15999 w 623982"/>
                <a:gd name="connsiteY4" fmla="*/ 6931199 h 6931199"/>
                <a:gd name="connsiteX5" fmla="*/ 0 w 623982"/>
                <a:gd name="connsiteY5" fmla="*/ 0 h 6931199"/>
                <a:gd name="connsiteX0" fmla="*/ 0 w 606786"/>
                <a:gd name="connsiteY0" fmla="*/ 0 h 6931199"/>
                <a:gd name="connsiteX1" fmla="*/ 114576 w 606786"/>
                <a:gd name="connsiteY1" fmla="*/ 0 h 6931199"/>
                <a:gd name="connsiteX2" fmla="*/ 606303 w 606786"/>
                <a:gd name="connsiteY2" fmla="*/ 6920442 h 6931199"/>
                <a:gd name="connsiteX3" fmla="*/ 15999 w 606786"/>
                <a:gd name="connsiteY3" fmla="*/ 6931199 h 6931199"/>
                <a:gd name="connsiteX4" fmla="*/ 0 w 606786"/>
                <a:gd name="connsiteY4" fmla="*/ 0 h 6931199"/>
                <a:gd name="connsiteX0" fmla="*/ 0 w 1034884"/>
                <a:gd name="connsiteY0" fmla="*/ 0 h 6931199"/>
                <a:gd name="connsiteX1" fmla="*/ 114576 w 1034884"/>
                <a:gd name="connsiteY1" fmla="*/ 0 h 6931199"/>
                <a:gd name="connsiteX2" fmla="*/ 606303 w 1034884"/>
                <a:gd name="connsiteY2" fmla="*/ 6920442 h 6931199"/>
                <a:gd name="connsiteX3" fmla="*/ 15999 w 1034884"/>
                <a:gd name="connsiteY3" fmla="*/ 6931199 h 6931199"/>
                <a:gd name="connsiteX4" fmla="*/ 0 w 1034884"/>
                <a:gd name="connsiteY4" fmla="*/ 0 h 6931199"/>
                <a:gd name="connsiteX0" fmla="*/ 0 w 2509964"/>
                <a:gd name="connsiteY0" fmla="*/ 0 h 6931199"/>
                <a:gd name="connsiteX1" fmla="*/ 114576 w 2509964"/>
                <a:gd name="connsiteY1" fmla="*/ 0 h 6931199"/>
                <a:gd name="connsiteX2" fmla="*/ 606303 w 2509964"/>
                <a:gd name="connsiteY2" fmla="*/ 6920442 h 6931199"/>
                <a:gd name="connsiteX3" fmla="*/ 15999 w 2509964"/>
                <a:gd name="connsiteY3" fmla="*/ 6931199 h 6931199"/>
                <a:gd name="connsiteX4" fmla="*/ 0 w 2509964"/>
                <a:gd name="connsiteY4" fmla="*/ 0 h 6931199"/>
                <a:gd name="connsiteX0" fmla="*/ 0 w 1970495"/>
                <a:gd name="connsiteY0" fmla="*/ 0 h 6931199"/>
                <a:gd name="connsiteX1" fmla="*/ 114576 w 1970495"/>
                <a:gd name="connsiteY1" fmla="*/ 0 h 6931199"/>
                <a:gd name="connsiteX2" fmla="*/ 606303 w 1970495"/>
                <a:gd name="connsiteY2" fmla="*/ 6920442 h 6931199"/>
                <a:gd name="connsiteX3" fmla="*/ 15999 w 1970495"/>
                <a:gd name="connsiteY3" fmla="*/ 6931199 h 6931199"/>
                <a:gd name="connsiteX4" fmla="*/ 0 w 1970495"/>
                <a:gd name="connsiteY4" fmla="*/ 0 h 6931199"/>
                <a:gd name="connsiteX0" fmla="*/ 0 w 2088869"/>
                <a:gd name="connsiteY0" fmla="*/ 0 h 6931199"/>
                <a:gd name="connsiteX1" fmla="*/ 114576 w 2088869"/>
                <a:gd name="connsiteY1" fmla="*/ 0 h 6931199"/>
                <a:gd name="connsiteX2" fmla="*/ 606303 w 2088869"/>
                <a:gd name="connsiteY2" fmla="*/ 6920442 h 6931199"/>
                <a:gd name="connsiteX3" fmla="*/ 15999 w 2088869"/>
                <a:gd name="connsiteY3" fmla="*/ 6931199 h 6931199"/>
                <a:gd name="connsiteX4" fmla="*/ 0 w 2088869"/>
                <a:gd name="connsiteY4" fmla="*/ 0 h 6931199"/>
                <a:gd name="connsiteX0" fmla="*/ 0 w 2060206"/>
                <a:gd name="connsiteY0" fmla="*/ 0 h 6931199"/>
                <a:gd name="connsiteX1" fmla="*/ 114576 w 2060206"/>
                <a:gd name="connsiteY1" fmla="*/ 0 h 6931199"/>
                <a:gd name="connsiteX2" fmla="*/ 606303 w 2060206"/>
                <a:gd name="connsiteY2" fmla="*/ 6920442 h 6931199"/>
                <a:gd name="connsiteX3" fmla="*/ 15999 w 2060206"/>
                <a:gd name="connsiteY3" fmla="*/ 6931199 h 6931199"/>
                <a:gd name="connsiteX4" fmla="*/ 0 w 2060206"/>
                <a:gd name="connsiteY4" fmla="*/ 0 h 6931199"/>
                <a:gd name="connsiteX0" fmla="*/ 0 w 2291737"/>
                <a:gd name="connsiteY0" fmla="*/ 0 h 6931199"/>
                <a:gd name="connsiteX1" fmla="*/ 114576 w 2291737"/>
                <a:gd name="connsiteY1" fmla="*/ 0 h 6931199"/>
                <a:gd name="connsiteX2" fmla="*/ 606303 w 2291737"/>
                <a:gd name="connsiteY2" fmla="*/ 6920442 h 6931199"/>
                <a:gd name="connsiteX3" fmla="*/ 15999 w 2291737"/>
                <a:gd name="connsiteY3" fmla="*/ 6931199 h 6931199"/>
                <a:gd name="connsiteX4" fmla="*/ 0 w 2291737"/>
                <a:gd name="connsiteY4" fmla="*/ 0 h 693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1737" h="6931199">
                  <a:moveTo>
                    <a:pt x="0" y="0"/>
                  </a:moveTo>
                  <a:lnTo>
                    <a:pt x="114576" y="0"/>
                  </a:lnTo>
                  <a:cubicBezTo>
                    <a:pt x="5719495" y="3304937"/>
                    <a:pt x="-1521218" y="5872819"/>
                    <a:pt x="606303" y="6920442"/>
                  </a:cubicBezTo>
                  <a:lnTo>
                    <a:pt x="15999" y="693119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innerShdw blurRad="63500" dist="76200">
                <a:prstClr val="black">
                  <a:alpha val="3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55" y="1227563"/>
              <a:ext cx="1327943" cy="10340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56675" y="2403824"/>
              <a:ext cx="121377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Applied 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Chemicals 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&amp; 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Materials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Division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8767482" y="6486861"/>
            <a:ext cx="290457" cy="258184"/>
          </a:xfrm>
          <a:prstGeom prst="rect">
            <a:avLst/>
          </a:prstGeom>
          <a:solidFill>
            <a:srgbClr val="273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87" y="461069"/>
            <a:ext cx="8229600" cy="746294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124" y="1322773"/>
            <a:ext cx="7026676" cy="499812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832"/>
            <a:ext cx="8229600" cy="65751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9204" y="1600200"/>
            <a:ext cx="2986596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887"/>
            <a:ext cx="8229600" cy="760492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822" y="1535113"/>
            <a:ext cx="30035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6456" y="2265410"/>
            <a:ext cx="29740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2419"/>
            <a:ext cx="4041775" cy="38537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0" y="425558"/>
            <a:ext cx="8229600" cy="728539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428" y="461639"/>
            <a:ext cx="6147787" cy="44080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734" y="1047565"/>
            <a:ext cx="4043779" cy="520288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0435" y="1035605"/>
            <a:ext cx="3008313" cy="2364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5829670" y="3595456"/>
            <a:ext cx="3008313" cy="2654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1339-A096-8F44-B045-3B99B6398D1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10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3C77-13B7-5946-8D59-002EA023E4C9}" type="slidenum">
              <a:rPr lang="en-US" smtClean="0"/>
              <a:t>‹#›</a:t>
            </a:fld>
            <a:endParaRPr lang="en-US"/>
          </a:p>
        </p:txBody>
      </p:sp>
      <p:grpSp>
        <p:nvGrpSpPr>
          <p:cNvPr id="110" name="Group 109"/>
          <p:cNvGrpSpPr/>
          <p:nvPr userDrawn="1"/>
        </p:nvGrpSpPr>
        <p:grpSpPr>
          <a:xfrm>
            <a:off x="-9525" y="-4305"/>
            <a:ext cx="9163050" cy="6866024"/>
            <a:chOff x="-9525" y="0"/>
            <a:chExt cx="9163050" cy="6858000"/>
          </a:xfrm>
        </p:grpSpPr>
        <p:pic>
          <p:nvPicPr>
            <p:cNvPr id="111" name="Picture 2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0"/>
              <a:ext cx="916305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111" descr="whitenist.png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57200" y="6517561"/>
              <a:ext cx="706516" cy="188039"/>
            </a:xfrm>
            <a:prstGeom prst="rect">
              <a:avLst/>
            </a:prstGeom>
          </p:spPr>
        </p:pic>
      </p:grpSp>
      <p:sp>
        <p:nvSpPr>
          <p:cNvPr id="113" name="Slide Number Placeholder 5"/>
          <p:cNvSpPr txBox="1">
            <a:spLocks/>
          </p:cNvSpPr>
          <p:nvPr userDrawn="1"/>
        </p:nvSpPr>
        <p:spPr>
          <a:xfrm>
            <a:off x="8305800" y="6408667"/>
            <a:ext cx="802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24AEE6-E942-4F5C-A610-97CA4B6B6D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4" name="Picture 113" descr="NISTlogo_oneline_white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800600" y="6553200"/>
            <a:ext cx="3203555" cy="1127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11334" y="6392491"/>
            <a:ext cx="85888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TRC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4" r:id="rId2"/>
    <p:sldLayoutId id="2147483692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767" y="921451"/>
            <a:ext cx="7654538" cy="2095126"/>
          </a:xfrm>
        </p:spPr>
        <p:txBody>
          <a:bodyPr/>
          <a:lstStyle/>
          <a:p>
            <a:r>
              <a:rPr lang="en-US" dirty="0" smtClean="0"/>
              <a:t>Expansion of the Guided Data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Capture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ThermoML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Metallic-based Systems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u="sng" dirty="0" smtClean="0"/>
              <a:t>Boris </a:t>
            </a:r>
            <a:r>
              <a:rPr lang="en-US" sz="2400" u="sng" dirty="0" err="1" smtClean="0"/>
              <a:t>Wilthan</a:t>
            </a:r>
            <a:r>
              <a:rPr lang="en-US" sz="2400" dirty="0" smtClean="0"/>
              <a:t>, Vladimir </a:t>
            </a:r>
            <a:r>
              <a:rPr lang="en-US" sz="2400" dirty="0" err="1" smtClean="0"/>
              <a:t>Diky</a:t>
            </a:r>
            <a:r>
              <a:rPr lang="en-US" sz="2400" dirty="0" smtClean="0"/>
              <a:t>, Ken </a:t>
            </a:r>
            <a:r>
              <a:rPr lang="en-US" sz="2400" dirty="0" err="1" smtClean="0"/>
              <a:t>Kroenlein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Thermodynamics Research Center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46375" y="5981977"/>
            <a:ext cx="80764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NIST Diffusion/CALPHAD Data </a:t>
            </a:r>
            <a:r>
              <a:rPr lang="en-US" sz="1600" dirty="0" smtClean="0">
                <a:latin typeface="+mn-lt"/>
              </a:rPr>
              <a:t>Informatics and </a:t>
            </a:r>
            <a:r>
              <a:rPr lang="en-US" sz="1600" dirty="0">
                <a:latin typeface="+mn-lt"/>
              </a:rPr>
              <a:t>Tools </a:t>
            </a:r>
            <a:r>
              <a:rPr lang="en-US" sz="1600" dirty="0" smtClean="0">
                <a:latin typeface="+mn-lt"/>
              </a:rPr>
              <a:t>Workshop               May </a:t>
            </a:r>
            <a:r>
              <a:rPr lang="en-US" sz="1600" dirty="0">
                <a:latin typeface="+mn-lt"/>
              </a:rPr>
              <a:t>14, 2015</a:t>
            </a:r>
          </a:p>
        </p:txBody>
      </p:sp>
    </p:spTree>
    <p:extLst>
      <p:ext uri="{BB962C8B-B14F-4D97-AF65-F5344CB8AC3E}">
        <p14:creationId xmlns:p14="http://schemas.microsoft.com/office/powerpoint/2010/main" val="31008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:\Wilthan\Papers - Abstracts\GDC alloys\GDC structure mindma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4" y="1840676"/>
            <a:ext cx="8645902" cy="4031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61387" y="461069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</a:rPr>
              <a:t>GDC structure summary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1387" y="461069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</a:rPr>
              <a:t>Design elements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2808" y="1637960"/>
            <a:ext cx="66763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n-lt"/>
              </a:rPr>
              <a:t>Mimic structure of presented data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n-lt"/>
              </a:rPr>
              <a:t>Separation of data and interpretation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n-lt"/>
              </a:rPr>
              <a:t>Metadata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n-lt"/>
              </a:rPr>
              <a:t>No free text fields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n-lt"/>
              </a:rPr>
              <a:t>Phase identification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n-lt"/>
              </a:rPr>
              <a:t>Every property has an uncertainty</a:t>
            </a:r>
          </a:p>
        </p:txBody>
      </p:sp>
    </p:spTree>
    <p:extLst>
      <p:ext uri="{BB962C8B-B14F-4D97-AF65-F5344CB8AC3E}">
        <p14:creationId xmlns:p14="http://schemas.microsoft.com/office/powerpoint/2010/main" val="27466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4253" y="341180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</a:rPr>
              <a:t>Mimic structure of presented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48" y="1627827"/>
            <a:ext cx="4165088" cy="372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53" y="911864"/>
            <a:ext cx="7162800" cy="5153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" r="61873" b="27709"/>
          <a:stretch/>
        </p:blipFill>
        <p:spPr>
          <a:xfrm>
            <a:off x="5846141" y="2915369"/>
            <a:ext cx="301752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48" y="1627827"/>
            <a:ext cx="4165088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4253" y="341180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</a:rPr>
              <a:t>Separation of data and interpretation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" t="46424" r="55553" b="34528"/>
          <a:stretch/>
        </p:blipFill>
        <p:spPr>
          <a:xfrm>
            <a:off x="279858" y="1598733"/>
            <a:ext cx="4114667" cy="1104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504" y="3276393"/>
            <a:ext cx="4380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+mn-lt"/>
              </a:rPr>
              <a:t>For: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Phase identification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Purity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Data type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958" t="28650" r="-142" b="45354"/>
          <a:stretch/>
        </p:blipFill>
        <p:spPr>
          <a:xfrm>
            <a:off x="4729053" y="1356162"/>
            <a:ext cx="4388661" cy="1920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4059" t="82834" r="1472" b="2972"/>
          <a:stretch/>
        </p:blipFill>
        <p:spPr>
          <a:xfrm>
            <a:off x="5071673" y="4066656"/>
            <a:ext cx="3703419" cy="10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085"/>
            <a:ext cx="4210339" cy="495190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4253" y="341180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</a:rPr>
              <a:t>Metadata - Processing history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864183"/>
              </p:ext>
            </p:extLst>
          </p:nvPr>
        </p:nvGraphicFramePr>
        <p:xfrm>
          <a:off x="4210338" y="1404084"/>
          <a:ext cx="4860759" cy="216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253"/>
                <a:gridCol w="1620253"/>
                <a:gridCol w="1620253"/>
              </a:tblGrid>
              <a:tr h="1214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Operation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Method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Detail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3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Preparation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Melting &amp; Casting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Arc Melting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Casting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Induction Melting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Radiation/Furnace Melting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Vacuum Degasing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100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Thermal Processing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Annealing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Precipitation Annealing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Relaxation Annealing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Solution </a:t>
                      </a:r>
                      <a:r>
                        <a:rPr lang="en-US" sz="10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Annealing</a:t>
                      </a:r>
                    </a:p>
                  </a:txBody>
                  <a:tcPr marL="68580" marR="68580" marT="0" marB="0"/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Sintering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Laser Sintering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Radiation Sintering (Furnace)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Resistance Sintering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Spark Plasma Sintering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307291" y="3983364"/>
            <a:ext cx="3229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%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Crucible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Atmosphere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75415" y="3044858"/>
            <a:ext cx="1693018" cy="1693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6505" y="3506888"/>
            <a:ext cx="1630837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Processing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history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3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4253" y="341180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</a:rPr>
              <a:t>Metadata - Processing history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58300"/>
              </p:ext>
            </p:extLst>
          </p:nvPr>
        </p:nvGraphicFramePr>
        <p:xfrm>
          <a:off x="326597" y="4087130"/>
          <a:ext cx="4860759" cy="216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253"/>
                <a:gridCol w="1620253"/>
                <a:gridCol w="1620253"/>
              </a:tblGrid>
              <a:tr h="1214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Operation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Method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Detail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3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Preparation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Melting &amp; Casting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Arc Melting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Casting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Induction Melting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Radiation/Furnace Melting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Vacuum Degasing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100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Thermal Processing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Annealing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Precipitation Annealing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Relaxation Annealing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Solution </a:t>
                      </a:r>
                      <a:r>
                        <a:rPr lang="en-US" sz="1000" dirty="0" smtClean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Annealing</a:t>
                      </a:r>
                    </a:p>
                  </a:txBody>
                  <a:tcPr marL="68580" marR="68580" marT="0" marB="0"/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Sintering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Laser Sintering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Radiation Sintering (Furnace)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Resistance Sintering</a:t>
                      </a:r>
                      <a:b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Spark Plasma Sintering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614682" y="4219338"/>
            <a:ext cx="3229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%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Crucible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Atmosphere</a:t>
            </a:r>
            <a:endParaRPr lang="en-US" sz="2000" dirty="0"/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431090"/>
              </p:ext>
            </p:extLst>
          </p:nvPr>
        </p:nvGraphicFramePr>
        <p:xfrm>
          <a:off x="1660001" y="986545"/>
          <a:ext cx="6294295" cy="299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1226820"/>
            <a:ext cx="1082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813560"/>
            <a:ext cx="1082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4253" y="341180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</a:rPr>
              <a:t>No free text fields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960" t="68093" r="-30104" b="547"/>
          <a:stretch/>
        </p:blipFill>
        <p:spPr>
          <a:xfrm>
            <a:off x="6786453" y="4504072"/>
            <a:ext cx="4114800" cy="1188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" b="44292"/>
          <a:stretch/>
        </p:blipFill>
        <p:spPr>
          <a:xfrm>
            <a:off x="303638" y="3448730"/>
            <a:ext cx="6200775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" b="40338"/>
          <a:stretch/>
        </p:blipFill>
        <p:spPr>
          <a:xfrm>
            <a:off x="2358071" y="987415"/>
            <a:ext cx="620077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1387" y="461069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</a:rPr>
              <a:t>Design elements – Phase identification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884"/>
            <a:ext cx="4550928" cy="275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80000">
            <a:off x="4594037" y="1874707"/>
            <a:ext cx="4004234" cy="3288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512" y="1413745"/>
            <a:ext cx="45624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06" y="1207363"/>
            <a:ext cx="5804385" cy="376662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61387" y="461069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</a:rPr>
              <a:t>Design elements – Phase identification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9878"/>
            <a:ext cx="91344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" r="62641"/>
          <a:stretch/>
        </p:blipFill>
        <p:spPr>
          <a:xfrm>
            <a:off x="149678" y="1098526"/>
            <a:ext cx="3108960" cy="5215110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1387" y="461069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</a:rPr>
              <a:t>Design elements – Phase identification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7" name="Picture 6" descr="N:\Wilthan\Papers - Abstracts\GDC alloys\Scetch for Lines and Region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81" y="1844820"/>
            <a:ext cx="4461491" cy="3369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4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gi.nist.gov/sites/default/files/uploads/user2/LargerMGIWPImage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7945" y="1136349"/>
            <a:ext cx="2856055" cy="2704597"/>
          </a:xfrm>
          <a:prstGeom prst="rect">
            <a:avLst/>
          </a:prstGeom>
          <a:noFill/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478832"/>
            <a:ext cx="6381352" cy="6575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srgbClr val="002060"/>
                </a:solidFill>
              </a:rPr>
              <a:t>Materials Genome Initiative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199" y="1936955"/>
            <a:ext cx="6159912" cy="428686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/>
              <a:t>Given NIST expertise </a:t>
            </a:r>
            <a:r>
              <a:rPr lang="en-US" sz="6000" dirty="0"/>
              <a:t>in the integration, curation, and provisioning of </a:t>
            </a:r>
            <a:r>
              <a:rPr lang="en-US" sz="6000" dirty="0" smtClean="0"/>
              <a:t>critically </a:t>
            </a:r>
            <a:r>
              <a:rPr lang="en-US" sz="6000" dirty="0"/>
              <a:t>evaluated data, NIST has </a:t>
            </a:r>
            <a:r>
              <a:rPr lang="en-US" sz="6000" dirty="0" smtClean="0"/>
              <a:t>assumed </a:t>
            </a:r>
            <a:r>
              <a:rPr lang="en-US" sz="6000" dirty="0"/>
              <a:t>a leadership role within MGI</a:t>
            </a:r>
            <a:r>
              <a:rPr lang="en-US" sz="6000" dirty="0" smtClean="0"/>
              <a:t>.</a:t>
            </a:r>
          </a:p>
          <a:p>
            <a:endParaRPr lang="en-US" sz="6000" dirty="0" smtClean="0"/>
          </a:p>
          <a:p>
            <a:r>
              <a:rPr lang="en-US" sz="6000" dirty="0" smtClean="0"/>
              <a:t>…is </a:t>
            </a:r>
            <a:r>
              <a:rPr lang="en-US" sz="6000" dirty="0"/>
              <a:t>establishing essential data </a:t>
            </a:r>
            <a:r>
              <a:rPr lang="en-US" sz="6000" dirty="0" smtClean="0"/>
              <a:t>exchange </a:t>
            </a:r>
            <a:r>
              <a:rPr lang="en-US" sz="6000" dirty="0"/>
              <a:t>protocols and </a:t>
            </a:r>
            <a:r>
              <a:rPr lang="en-US" sz="6000" dirty="0" smtClean="0"/>
              <a:t>the </a:t>
            </a:r>
            <a:r>
              <a:rPr lang="en-US" sz="6000" dirty="0"/>
              <a:t>means to ensure the quality of materials data and </a:t>
            </a:r>
            <a:r>
              <a:rPr lang="en-US" sz="6000" dirty="0" smtClean="0"/>
              <a:t>models</a:t>
            </a:r>
            <a:endParaRPr lang="en-US" sz="60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en-US" sz="5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de-DE" sz="4000" dirty="0" smtClean="0"/>
              <a:t>MGI_strategic_plan-dec_2014</a:t>
            </a:r>
            <a:endParaRPr lang="en-US" dirty="0" smtClean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1387" y="461069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</a:rPr>
              <a:t>Design elements – Phase identification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4574" y="1844820"/>
            <a:ext cx="5804385" cy="3766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" r="29559"/>
          <a:stretch/>
        </p:blipFill>
        <p:spPr>
          <a:xfrm>
            <a:off x="3534127" y="1051714"/>
            <a:ext cx="5303520" cy="52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15930" y="373746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</a:rPr>
              <a:t>Design elements </a:t>
            </a:r>
            <a:r>
              <a:rPr lang="en-US" sz="3600" dirty="0" smtClean="0">
                <a:solidFill>
                  <a:srgbClr val="002060"/>
                </a:solidFill>
              </a:rPr>
              <a:t>– Uncertainties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621" y="1576881"/>
            <a:ext cx="36342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Typographical error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Copy/Paste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endParaRPr lang="en-US" sz="28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Inconsistent and anomalous data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endParaRPr lang="en-US" sz="28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Missing information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(Units, variables)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endParaRPr lang="en-US" sz="28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9443937"/>
              </p:ext>
            </p:extLst>
          </p:nvPr>
        </p:nvGraphicFramePr>
        <p:xfrm>
          <a:off x="2861186" y="22305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851753" y="1744269"/>
            <a:ext cx="1143000" cy="1143000"/>
            <a:chOff x="2946400" y="257047"/>
            <a:chExt cx="1143000" cy="1143000"/>
          </a:xfrm>
        </p:grpSpPr>
        <p:sp>
          <p:nvSpPr>
            <p:cNvPr id="14" name="Oval 13"/>
            <p:cNvSpPr/>
            <p:nvPr/>
          </p:nvSpPr>
          <p:spPr>
            <a:xfrm>
              <a:off x="2946400" y="257047"/>
              <a:ext cx="1143000" cy="1143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113788" y="424435"/>
              <a:ext cx="808224" cy="808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/>
              <a:r>
                <a:rPr lang="en-US" dirty="0" err="1"/>
                <a:t>Methode</a:t>
              </a:r>
              <a:r>
                <a:rPr lang="en-US" dirty="0"/>
                <a:t>/</a:t>
              </a:r>
              <a:br>
                <a:rPr lang="en-US" dirty="0"/>
              </a:br>
              <a:r>
                <a:rPr lang="en-US" dirty="0"/>
                <a:t>Device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94753" y="1576881"/>
            <a:ext cx="1143000" cy="1143000"/>
            <a:chOff x="2946400" y="257047"/>
            <a:chExt cx="1143000" cy="1143000"/>
          </a:xfrm>
        </p:grpSpPr>
        <p:sp>
          <p:nvSpPr>
            <p:cNvPr id="17" name="Oval 16"/>
            <p:cNvSpPr/>
            <p:nvPr/>
          </p:nvSpPr>
          <p:spPr>
            <a:xfrm>
              <a:off x="2946400" y="257047"/>
              <a:ext cx="1143000" cy="1143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006579" y="424435"/>
              <a:ext cx="1028200" cy="808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Calibration/ Comparison</a:t>
              </a:r>
              <a:endParaRPr lang="en-US" sz="14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51154" y="1843337"/>
            <a:ext cx="1143000" cy="1143000"/>
            <a:chOff x="2946400" y="257047"/>
            <a:chExt cx="1143000" cy="1143000"/>
          </a:xfrm>
        </p:grpSpPr>
        <p:sp>
          <p:nvSpPr>
            <p:cNvPr id="20" name="Oval 19"/>
            <p:cNvSpPr/>
            <p:nvPr/>
          </p:nvSpPr>
          <p:spPr>
            <a:xfrm>
              <a:off x="2946400" y="257047"/>
              <a:ext cx="1143000" cy="1143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3113788" y="424435"/>
              <a:ext cx="808224" cy="808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tx1"/>
                  </a:solidFill>
                </a:rPr>
                <a:t>Expert judgment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95239" y="1224304"/>
            <a:ext cx="1143000" cy="1143000"/>
            <a:chOff x="2946400" y="257047"/>
            <a:chExt cx="1143000" cy="1143000"/>
          </a:xfrm>
        </p:grpSpPr>
        <p:sp>
          <p:nvSpPr>
            <p:cNvPr id="23" name="Oval 22"/>
            <p:cNvSpPr/>
            <p:nvPr/>
          </p:nvSpPr>
          <p:spPr>
            <a:xfrm>
              <a:off x="2946400" y="257047"/>
              <a:ext cx="1143000" cy="1143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113788" y="424435"/>
              <a:ext cx="808224" cy="808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Repeat-ability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09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6863" y="395082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</a:rPr>
              <a:t>Outlook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10801" y="1259363"/>
            <a:ext cx="7923984" cy="4765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Implementing of new dissemination channels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/>
              <a:t>Export to </a:t>
            </a:r>
            <a:r>
              <a:rPr lang="en-US" sz="2000" dirty="0" smtClean="0"/>
              <a:t>pop-files is already implemented</a:t>
            </a:r>
          </a:p>
          <a:p>
            <a:pPr fontAlgn="auto">
              <a:spcAft>
                <a:spcPts val="0"/>
              </a:spcAft>
            </a:pPr>
            <a:r>
              <a:rPr lang="en-US" dirty="0" err="1" smtClean="0"/>
              <a:t>ThermoML</a:t>
            </a:r>
            <a:r>
              <a:rPr lang="en-US" dirty="0" smtClean="0"/>
              <a:t> extension for Metals/Alloys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/>
              <a:t>Description of alloy-specific phases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/>
              <a:t>Extending enumeration lists (</a:t>
            </a:r>
            <a:r>
              <a:rPr lang="en-US" sz="2000" dirty="0" smtClean="0"/>
              <a:t>properties</a:t>
            </a:r>
            <a:r>
              <a:rPr lang="en-US" sz="2000" dirty="0"/>
              <a:t>, methods)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/>
              <a:t>Relations between states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/>
              <a:t>Additional attributes of </a:t>
            </a:r>
            <a:r>
              <a:rPr lang="en-US" sz="2000" dirty="0" smtClean="0"/>
              <a:t>variables/properties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Expanded data coverage</a:t>
            </a: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0129" y="2886126"/>
            <a:ext cx="7026676" cy="4765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6863" y="395082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rgbClr val="002060"/>
                </a:solidFill>
              </a:rPr>
              <a:t>Questions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143" y="413935"/>
            <a:ext cx="8229600" cy="934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</a:rPr>
              <a:t>Background to what we do within the NIST Thermodynamics Research Center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5143" y="1621410"/>
            <a:ext cx="8077200" cy="4492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12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Goal/Mission</a:t>
            </a:r>
            <a:r>
              <a:rPr lang="en-US" sz="2000" b="1" dirty="0" smtClean="0">
                <a:solidFill>
                  <a:srgbClr val="002060"/>
                </a:solidFill>
              </a:rPr>
              <a:t>: Provide </a:t>
            </a:r>
            <a:r>
              <a:rPr lang="en-US" sz="2000" b="1" i="1" dirty="0" smtClean="0">
                <a:solidFill>
                  <a:srgbClr val="002060"/>
                </a:solidFill>
              </a:rPr>
              <a:t>critically evaluated </a:t>
            </a:r>
            <a:r>
              <a:rPr lang="en-US" sz="2000" b="1" dirty="0" err="1" smtClean="0">
                <a:solidFill>
                  <a:srgbClr val="002060"/>
                </a:solidFill>
              </a:rPr>
              <a:t>thermophysical</a:t>
            </a:r>
            <a:r>
              <a:rPr lang="en-US" sz="2000" b="1" dirty="0" smtClean="0">
                <a:solidFill>
                  <a:srgbClr val="002060"/>
                </a:solidFill>
              </a:rPr>
              <a:t> and thermochemical property values of chemicals, mixtures, and metal systems for use by industry, academia, and other government agencies for…</a:t>
            </a:r>
          </a:p>
          <a:p>
            <a:pPr marL="800100" lvl="1" indent="-342900" fontAlgn="auto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Process development &amp; optimization (including essentially all separation processes; distillation, crystallization, extraction, metal processes)</a:t>
            </a:r>
          </a:p>
          <a:p>
            <a:pPr marL="800100" lvl="1" indent="-342900" fontAlgn="auto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Fundamental research into molecular properties and phase diagrams (</a:t>
            </a:r>
            <a:r>
              <a:rPr lang="en-US" sz="1800" i="1" dirty="0" smtClean="0">
                <a:solidFill>
                  <a:srgbClr val="002060"/>
                </a:solidFill>
              </a:rPr>
              <a:t>e.g</a:t>
            </a:r>
            <a:r>
              <a:rPr lang="en-US" sz="1800" dirty="0" smtClean="0">
                <a:solidFill>
                  <a:srgbClr val="002060"/>
                </a:solidFill>
              </a:rPr>
              <a:t>., benchmark values for computational chemistry)</a:t>
            </a:r>
          </a:p>
          <a:p>
            <a:pPr marL="800100" lvl="1" indent="-342900" fontAlgn="auto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Regulatory decisions</a:t>
            </a:r>
          </a:p>
          <a:p>
            <a:pPr marL="800100" lvl="1" indent="-342900" fontAlgn="auto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Industrial applications (custody transfer, equipment validation, …)</a:t>
            </a:r>
          </a:p>
          <a:p>
            <a:pPr marL="800100" lvl="1" indent="-342900" fontAlgn="auto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Many others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478832"/>
            <a:ext cx="8229600" cy="6575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</a:rPr>
              <a:t>Data </a:t>
            </a:r>
            <a:r>
              <a:rPr lang="en-US" sz="4000" dirty="0" smtClean="0">
                <a:solidFill>
                  <a:srgbClr val="002060"/>
                </a:solidFill>
              </a:rPr>
              <a:t>evaluation cycle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433" y="1299682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Static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882" y="1299682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Dynamic</a:t>
            </a:r>
            <a:endParaRPr lang="en-US" sz="2800" dirty="0">
              <a:latin typeface="+mn-lt"/>
            </a:endParaRPr>
          </a:p>
        </p:txBody>
      </p:sp>
      <p:pic>
        <p:nvPicPr>
          <p:cNvPr id="11266" name="Picture 2" descr="https://documents.lucidchart.com/documents/be5f7f41-03fd-4890-aa11-005182dc71aa/pages/0_0?a=262&amp;x=572&amp;y=89&amp;w=176&amp;h=682&amp;store=1&amp;accept=image%2F*&amp;auth=LCA%207bb6543f2e0d99f9d4581e19e2d4a82eb6919cc7-ts%3D1431107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81" y="1435162"/>
            <a:ext cx="12573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documents.lucidchart.com/documents/be5f7f41-03fd-4890-aa11-005182dc71aa/pages/0_0?a=745&amp;x=424&amp;y=212&amp;w=792&amp;h=625&amp;store=1&amp;accept=image%2F*&amp;auth=LCA%200c81f17a07a839012545ea1decd5e278cc0da197-ts%3D1431107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23" y="1766079"/>
            <a:ext cx="565785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478832"/>
            <a:ext cx="8229600" cy="6575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</a:rPr>
              <a:t>Data growth is exponential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Annual growth of data in thermophysical properties of small molecular organics has been near 6 % per year for 200 years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Doubles every 12 years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Shorter term has been trending upward, with 7 % growth for the last 20 years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Doubles every 10 years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Across all data collection in science, 4.7 % per year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Doubles every 15 years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de-DE" sz="1700" dirty="0" smtClean="0"/>
              <a:t>Larsen </a:t>
            </a:r>
            <a:r>
              <a:rPr lang="de-DE" sz="1700" dirty="0" err="1" smtClean="0"/>
              <a:t>and</a:t>
            </a:r>
            <a:r>
              <a:rPr lang="de-DE" sz="1700" dirty="0" smtClean="0"/>
              <a:t> von Ins </a:t>
            </a:r>
            <a:r>
              <a:rPr lang="de-DE" sz="1700" i="1" dirty="0" err="1" smtClean="0"/>
              <a:t>Scientometrics</a:t>
            </a:r>
            <a:r>
              <a:rPr lang="de-DE" sz="1700" dirty="0" smtClean="0"/>
              <a:t> </a:t>
            </a:r>
            <a:r>
              <a:rPr lang="de-DE" sz="1700" b="1" dirty="0" smtClean="0"/>
              <a:t>2010</a:t>
            </a:r>
            <a:r>
              <a:rPr lang="de-DE" sz="1700" dirty="0" smtClean="0"/>
              <a:t>, 84, 575-603</a:t>
            </a:r>
            <a:endParaRPr lang="de-DE" dirty="0" smtClean="0"/>
          </a:p>
          <a:p>
            <a:pPr lvl="1" fontAlgn="auto">
              <a:spcAft>
                <a:spcPts val="0"/>
              </a:spcAft>
            </a:pPr>
            <a:endParaRPr lang="en-US" dirty="0" smtClean="0"/>
          </a:p>
          <a:p>
            <a:pPr lvl="1" fontAlgn="auto">
              <a:spcAft>
                <a:spcPts val="0"/>
              </a:spcAft>
            </a:pPr>
            <a:endParaRPr lang="en-US" dirty="0" smtClean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2696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41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8582" y="357374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</a:rPr>
              <a:t>Scope of the Experimental Data Considered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83995" y="1039306"/>
            <a:ext cx="7620000" cy="51779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800"/>
              </a:spcBef>
              <a:spcAft>
                <a:spcPts val="0"/>
              </a:spcAft>
            </a:pPr>
            <a:r>
              <a:rPr lang="en-US" dirty="0" smtClean="0"/>
              <a:t>Essentially all thermodynamic and transport properties are considered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lang="en-US" b="1" dirty="0" smtClean="0"/>
              <a:t>Thermodynamic</a:t>
            </a:r>
            <a:r>
              <a:rPr lang="en-US" dirty="0" smtClean="0"/>
              <a:t>: densities, vapor pressures, heat capacities, critical properties, phase-transition properties, enthalpies, sound speed, etc.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lang="en-US" b="1" dirty="0" smtClean="0"/>
              <a:t>Phase Equilibria</a:t>
            </a:r>
            <a:r>
              <a:rPr lang="en-US" dirty="0" smtClean="0"/>
              <a:t>: vapor-liquid, liquid-liquid, solid-liquid, solid-solid</a:t>
            </a:r>
          </a:p>
          <a:p>
            <a:pPr lvl="2" fontAlgn="auto">
              <a:spcBef>
                <a:spcPts val="800"/>
              </a:spcBef>
              <a:spcAft>
                <a:spcPts val="0"/>
              </a:spcAft>
            </a:pPr>
            <a:r>
              <a:rPr lang="en-US" dirty="0" smtClean="0"/>
              <a:t>VLE (</a:t>
            </a:r>
            <a:r>
              <a:rPr lang="en-US" i="1" dirty="0" err="1" smtClean="0"/>
              <a:t>pTxy</a:t>
            </a:r>
            <a:r>
              <a:rPr lang="en-US" i="1" dirty="0" smtClean="0"/>
              <a:t>, </a:t>
            </a:r>
            <a:r>
              <a:rPr lang="en-US" i="1" dirty="0" err="1" smtClean="0"/>
              <a:t>pTx</a:t>
            </a:r>
            <a:r>
              <a:rPr lang="en-US" i="1" dirty="0" smtClean="0"/>
              <a:t>, </a:t>
            </a:r>
            <a:r>
              <a:rPr lang="en-US" i="1" dirty="0" err="1" smtClean="0"/>
              <a:t>Txy</a:t>
            </a:r>
            <a:r>
              <a:rPr lang="en-US" i="1" dirty="0" smtClean="0"/>
              <a:t>, etc</a:t>
            </a:r>
            <a:r>
              <a:rPr lang="en-US" dirty="0" smtClean="0"/>
              <a:t>.), LLE, SLE, </a:t>
            </a:r>
            <a:r>
              <a:rPr lang="en-US" dirty="0" err="1" smtClean="0"/>
              <a:t>solubilities</a:t>
            </a:r>
            <a:r>
              <a:rPr lang="en-US" dirty="0" smtClean="0"/>
              <a:t>, </a:t>
            </a:r>
            <a:r>
              <a:rPr lang="en-US" i="1" dirty="0" smtClean="0"/>
              <a:t>etc</a:t>
            </a:r>
            <a:r>
              <a:rPr lang="en-US" dirty="0" smtClean="0"/>
              <a:t>.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lang="en-US" b="1" dirty="0" smtClean="0"/>
              <a:t>Transport</a:t>
            </a:r>
            <a:r>
              <a:rPr lang="en-US" dirty="0" smtClean="0"/>
              <a:t>: viscosities, thermal conductivities, </a:t>
            </a:r>
            <a:r>
              <a:rPr lang="en-US" dirty="0"/>
              <a:t>electrical </a:t>
            </a:r>
            <a:r>
              <a:rPr lang="en-US" dirty="0" err="1" smtClean="0"/>
              <a:t>resistivities</a:t>
            </a:r>
            <a:r>
              <a:rPr lang="en-US" dirty="0" smtClean="0"/>
              <a:t>, </a:t>
            </a:r>
            <a:r>
              <a:rPr lang="en-US" i="1" dirty="0" smtClean="0"/>
              <a:t>etc.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lang="en-US" b="1" dirty="0" smtClean="0"/>
              <a:t>Optical:</a:t>
            </a:r>
            <a:r>
              <a:rPr lang="en-US" i="1" dirty="0" smtClean="0"/>
              <a:t> </a:t>
            </a:r>
            <a:r>
              <a:rPr lang="en-US" dirty="0" err="1"/>
              <a:t>emissivities</a:t>
            </a:r>
            <a:r>
              <a:rPr lang="en-US" dirty="0"/>
              <a:t> in liquid state</a:t>
            </a:r>
            <a:endParaRPr lang="en-US" i="1" dirty="0" smtClean="0"/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lang="en-US" dirty="0" smtClean="0"/>
              <a:t>Properties in gas, liquid, crystal, glasses, multiphase </a:t>
            </a:r>
            <a:r>
              <a:rPr lang="en-US" dirty="0" err="1" smtClean="0"/>
              <a:t>equilbrium</a:t>
            </a:r>
            <a:r>
              <a:rPr lang="en-US" dirty="0" smtClean="0"/>
              <a:t>, </a:t>
            </a:r>
            <a:r>
              <a:rPr lang="en-US" i="1" dirty="0" smtClean="0"/>
              <a:t>etc.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</a:pPr>
            <a:r>
              <a:rPr lang="en-US" dirty="0" smtClean="0"/>
              <a:t>Properties of reactions are included (combustion &amp; solution calorimetry)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</a:pPr>
            <a:r>
              <a:rPr lang="en-US" dirty="0" smtClean="0"/>
              <a:t>Properties of mostly organic and organic-like compounds with unique molecular and elemental composition, and no overall charge are considered (</a:t>
            </a:r>
            <a:r>
              <a:rPr lang="en-US" i="1" dirty="0" smtClean="0"/>
              <a:t>at this time</a:t>
            </a:r>
            <a:r>
              <a:rPr lang="en-US" dirty="0" smtClean="0"/>
              <a:t>)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This means…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no polymers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no properties of ions (i.e., acid dissociation constants)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no biological systems (i.e., binding constants, protein folding transitions, etc.)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err="1" smtClean="0">
                <a:solidFill>
                  <a:srgbClr val="FF0000"/>
                </a:solidFill>
              </a:rPr>
              <a:t>clathrates</a:t>
            </a:r>
            <a:r>
              <a:rPr lang="en-US" dirty="0" smtClean="0">
                <a:solidFill>
                  <a:srgbClr val="FF0000"/>
                </a:solidFill>
              </a:rPr>
              <a:t> (i.e., materials that do not have unique elemental compositions)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no optical properties of solid metals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no mechanical properties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lang="en-US" dirty="0" smtClean="0"/>
              <a:t>yes for properties of ionic liquids, salt solutions,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997355"/>
              </p:ext>
            </p:extLst>
          </p:nvPr>
        </p:nvGraphicFramePr>
        <p:xfrm>
          <a:off x="378582" y="1607880"/>
          <a:ext cx="8182467" cy="3767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3170"/>
                <a:gridCol w="2175395"/>
                <a:gridCol w="2370657"/>
                <a:gridCol w="1483245"/>
              </a:tblGrid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Activity </a:t>
                      </a:r>
                      <a:r>
                        <a:rPr lang="en-US" sz="700" u="none" strike="noStrike" dirty="0" smtClean="0">
                          <a:effectLst/>
                          <a:latin typeface="+mn-lt"/>
                        </a:rPr>
                        <a:t>coefficient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Entropy of reaction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Internal energy of reaction (mole basis)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Refractive index (other wavelength)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442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smtClean="0">
                          <a:effectLst/>
                          <a:latin typeface="+mn-lt"/>
                        </a:rPr>
                        <a:t>Activity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Equilibrium constant - molarity basis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Internal energy of reaction at constant volume (mass basis)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Relative linear expansion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Adiabatic compressibility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Equilibrium constant - mole fraction basis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Isobaric coefficient of volume expansion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Relative magnetic permeability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Apparent enthalpy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Equilibrium constant - pressure basis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Isothermal compressibility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Relative partial molar enthalpy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Apparent entropy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Eutectic composition: mole fraction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Joule-Thomson coefficient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Relative partial molar entropy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Apparent Gibbs energy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Eutectic composition: weight fraction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Kinematic viscosity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Relative partial molar Gibbs energy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Apparent molar heat capacity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Eutectic temperature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Langmuir surface area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Relative partial molar heat capacity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Apparent molar volume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Excess enthalpy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Lattice energy at 0 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Relative partial molar volume of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Binary diffusion coefficient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Excess entropy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Linear expansion coefficient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Self diffusion coefficient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Boiling temperature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Excess Gibbs energy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Magnetic permeability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Specific density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Boiling temperature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Excess heat capacity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Molar density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Specific volume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Compressibility factor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Excess virial coefficient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Molar Enthalpy Change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Speed of sound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Cp/e(hemispherical total)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Excess volume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Mole fraction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Standard state enthalpy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Critical compressibility factor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Fluidity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Monotectic composition: mole fraction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Standard state entropy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Critical density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Fugacity coefficient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Monotectic composition: weight fraction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Standard state Gibbs energy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Critical molar volume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Fugacity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Monotectic temperature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Standard state heat capacity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Critical pressure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Gibbs energy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Normal boiling temperature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Surface tension liquid-gas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Critical specific volume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Gibbs energy function {G(T)-H(0)}/T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Normal emittance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Thermal conductivity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Critical temperature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Gibbs energy of reaction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Normal melting temperature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Thermal diffusivity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Electrical conductivity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Heat capacity at constant pressure </a:t>
                      </a:r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Cp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Number of phases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Thermal pressure coefficient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Electrical resistivity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Heat capacity at constant pressure </a:t>
                      </a:r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Cp</a:t>
                      </a: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per unit volume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Partial molar enthalpy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Thermodynamic equilibrium constant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Electrical resistivity at reference geometry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Heat capacity at constant volume </a:t>
                      </a:r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Cv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Partial molar entropy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Tracer diffusion coefficient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Enthalpy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Heat capacity at constant volume </a:t>
                      </a:r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Cv</a:t>
                      </a: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per unit mass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Partial molar Gibbs energy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Triple point pressure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Enthalpy Change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Heat capacity at constant volume </a:t>
                      </a:r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Cv</a:t>
                      </a: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per unit volume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Partial molar heat capacity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Triple point temperature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u="none" strike="noStrike">
                          <a:effectLst/>
                          <a:latin typeface="+mn-lt"/>
                        </a:rPr>
                        <a:t>Enthalpy function {H(T)-H(0)}/T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Heat capacity at vapor saturation pressure </a:t>
                      </a:r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Csat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Partial molar volume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Vapor or sublimation pressure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Enthalpy of mixing of a binary solvent with component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Heat capacity ratio </a:t>
                      </a:r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Cp</a:t>
                      </a: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Cv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Partial Pressure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Vapor or sublimation pressure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Enthalpy of reaction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Helmholtz energy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Phase transition temperature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Viscosity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Enthalpy of solution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Hemispherical emittance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Pore diameter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Volume fraction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Enthalpy of transition or fusion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Interfacial tension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Pore volume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Volume fraction of phase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Enthalpy of vaporization or sublimation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Internal energy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Pressure coefficient of enthalpy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  <a:latin typeface="+mn-lt"/>
                        </a:rPr>
                        <a:t>Weight fraction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</a:tr>
              <a:tr h="11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Entropy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Radiance temperature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 anchor="b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78582" y="357374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</a:rPr>
              <a:t>Scope of the Experimental Data Considered</a:t>
            </a:r>
          </a:p>
        </p:txBody>
      </p:sp>
    </p:spTree>
    <p:extLst>
      <p:ext uri="{BB962C8B-B14F-4D97-AF65-F5344CB8AC3E}">
        <p14:creationId xmlns:p14="http://schemas.microsoft.com/office/powerpoint/2010/main" val="34831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8582" y="357374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</a:rPr>
              <a:t>Scope of the Experimental Data Considered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7508053"/>
              </p:ext>
            </p:extLst>
          </p:nvPr>
        </p:nvGraphicFramePr>
        <p:xfrm>
          <a:off x="1661652" y="11036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713703" y="5201266"/>
            <a:ext cx="3991897" cy="1002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322276"/>
              </p:ext>
            </p:extLst>
          </p:nvPr>
        </p:nvGraphicFramePr>
        <p:xfrm>
          <a:off x="3401963" y="5152106"/>
          <a:ext cx="260554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516"/>
                <a:gridCol w="868516"/>
                <a:gridCol w="868516"/>
              </a:tblGrid>
              <a:tr h="334297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Al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Mg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4297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Fe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Ni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Cr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4297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Co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Ti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7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1387" y="461069"/>
            <a:ext cx="8229600" cy="746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</a:rPr>
              <a:t>Data constraints</a:t>
            </a: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863192"/>
              </p:ext>
            </p:extLst>
          </p:nvPr>
        </p:nvGraphicFramePr>
        <p:xfrm>
          <a:off x="2006666" y="2174293"/>
          <a:ext cx="2355616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342"/>
                <a:gridCol w="234922"/>
                <a:gridCol w="410342"/>
                <a:gridCol w="234922"/>
                <a:gridCol w="271665"/>
                <a:gridCol w="234922"/>
                <a:gridCol w="558501"/>
              </a:tblGrid>
              <a:tr h="249109"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/>
                        <a:t>T</a:t>
                      </a:r>
                      <a:r>
                        <a:rPr lang="el-GR" sz="1200" i="1" baseline="-25000" dirty="0" smtClean="0"/>
                        <a:t>φ</a:t>
                      </a:r>
                      <a:r>
                        <a:rPr lang="en-US" sz="1200" i="1" baseline="-25000" dirty="0" smtClean="0"/>
                        <a:t>1</a:t>
                      </a:r>
                      <a:endParaRPr lang="en-US" sz="1200" i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T</a:t>
                      </a:r>
                      <a:r>
                        <a:rPr lang="el-GR" sz="1200" i="1" baseline="-25000" dirty="0" smtClean="0"/>
                        <a:t>φ</a:t>
                      </a:r>
                      <a:r>
                        <a:rPr lang="en-US" sz="1200" i="1" baseline="-25000" dirty="0" smtClean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baseline="0" dirty="0" smtClean="0"/>
                        <a:t>…</a:t>
                      </a:r>
                      <a:endParaRPr lang="en-US" sz="1200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T</a:t>
                      </a:r>
                      <a:r>
                        <a:rPr lang="el-GR" sz="1200" i="1" baseline="-25000" dirty="0" smtClean="0"/>
                        <a:t>φ</a:t>
                      </a:r>
                      <a:r>
                        <a:rPr lang="en-US" sz="1200" i="1" baseline="-25000" dirty="0" smtClean="0"/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139"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/>
                        <a:t>p</a:t>
                      </a:r>
                      <a:r>
                        <a:rPr lang="el-GR" sz="1200" i="1" baseline="-25000" dirty="0" smtClean="0"/>
                        <a:t>φ</a:t>
                      </a:r>
                      <a:r>
                        <a:rPr lang="en-US" sz="1200" i="1" baseline="-25000" dirty="0" smtClean="0"/>
                        <a:t>1</a:t>
                      </a:r>
                      <a:endParaRPr lang="en-US" sz="1200" i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baseline="0" dirty="0" smtClean="0"/>
                        <a:t>p</a:t>
                      </a:r>
                      <a:r>
                        <a:rPr lang="el-GR" sz="1200" i="1" baseline="-25000" dirty="0" smtClean="0"/>
                        <a:t>φ</a:t>
                      </a:r>
                      <a:r>
                        <a:rPr lang="en-US" sz="1200" i="1" baseline="-25000" dirty="0" smtClean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baseline="0" dirty="0" smtClean="0"/>
                        <a:t>…</a:t>
                      </a:r>
                      <a:endParaRPr lang="en-US" sz="1200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p</a:t>
                      </a:r>
                      <a:r>
                        <a:rPr lang="el-GR" sz="1200" i="1" baseline="-25000" dirty="0" smtClean="0"/>
                        <a:t>φ</a:t>
                      </a:r>
                      <a:r>
                        <a:rPr lang="en-US" sz="1200" i="1" baseline="-25000" dirty="0" smtClean="0"/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899">
                <a:tc>
                  <a:txBody>
                    <a:bodyPr/>
                    <a:lstStyle/>
                    <a:p>
                      <a:pPr algn="r"/>
                      <a:r>
                        <a:rPr lang="el-GR" sz="1200" i="1" dirty="0" smtClean="0"/>
                        <a:t>μ</a:t>
                      </a:r>
                      <a:r>
                        <a:rPr lang="en-US" sz="1200" i="1" baseline="-25000" dirty="0" smtClean="0"/>
                        <a:t>1,</a:t>
                      </a:r>
                      <a:r>
                        <a:rPr lang="el-GR" sz="1200" i="1" baseline="-25000" dirty="0" smtClean="0"/>
                        <a:t> φ</a:t>
                      </a:r>
                      <a:r>
                        <a:rPr lang="en-US" sz="1200" i="1" baseline="-25000" dirty="0" smtClean="0"/>
                        <a:t>1</a:t>
                      </a:r>
                      <a:endParaRPr lang="en-US" sz="1200" i="0" baseline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i="1" dirty="0" smtClean="0"/>
                        <a:t>μ</a:t>
                      </a:r>
                      <a:r>
                        <a:rPr lang="en-US" sz="1200" i="1" baseline="-25000" dirty="0" smtClean="0"/>
                        <a:t>1,</a:t>
                      </a:r>
                      <a:r>
                        <a:rPr lang="el-GR" sz="1200" i="1" baseline="-25000" dirty="0" smtClean="0"/>
                        <a:t> φ</a:t>
                      </a:r>
                      <a:r>
                        <a:rPr lang="en-US" sz="1200" i="1" baseline="-25000" dirty="0" smtClean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baseline="0" dirty="0" smtClean="0"/>
                        <a:t>…</a:t>
                      </a:r>
                      <a:endParaRPr lang="en-US" sz="1200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i="1" dirty="0" smtClean="0"/>
                        <a:t>μ</a:t>
                      </a:r>
                      <a:r>
                        <a:rPr lang="en-US" sz="1200" i="1" baseline="-25000" dirty="0" smtClean="0"/>
                        <a:t>1,</a:t>
                      </a:r>
                      <a:r>
                        <a:rPr lang="el-GR" sz="1200" i="1" baseline="-25000" dirty="0" smtClean="0"/>
                        <a:t> φ</a:t>
                      </a:r>
                      <a:r>
                        <a:rPr lang="en-US" sz="1200" i="1" baseline="-25000" dirty="0" smtClean="0"/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312">
                <a:tc>
                  <a:txBody>
                    <a:bodyPr/>
                    <a:lstStyle/>
                    <a:p>
                      <a:pPr algn="r"/>
                      <a:r>
                        <a:rPr lang="el-GR" sz="1200" i="1" dirty="0" smtClean="0"/>
                        <a:t>μ</a:t>
                      </a:r>
                      <a:r>
                        <a:rPr lang="en-US" sz="1200" i="1" baseline="-25000" dirty="0" smtClean="0"/>
                        <a:t>2,</a:t>
                      </a:r>
                      <a:r>
                        <a:rPr lang="el-GR" sz="1200" i="1" baseline="-25000" dirty="0" smtClean="0"/>
                        <a:t> φ</a:t>
                      </a:r>
                      <a:r>
                        <a:rPr lang="en-US" sz="1200" i="1" baseline="-25000" dirty="0" smtClean="0"/>
                        <a:t>1</a:t>
                      </a:r>
                      <a:endParaRPr lang="en-US" sz="1200" i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i="1" dirty="0" smtClean="0"/>
                        <a:t>μ</a:t>
                      </a:r>
                      <a:r>
                        <a:rPr lang="en-US" sz="1200" i="1" baseline="-25000" dirty="0" smtClean="0"/>
                        <a:t>2,</a:t>
                      </a:r>
                      <a:r>
                        <a:rPr lang="el-GR" sz="1200" i="1" baseline="-25000" dirty="0" smtClean="0"/>
                        <a:t> φ</a:t>
                      </a:r>
                      <a:r>
                        <a:rPr lang="en-US" sz="1200" i="1" baseline="-25000" dirty="0" smtClean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baseline="0" dirty="0" smtClean="0"/>
                        <a:t>…</a:t>
                      </a:r>
                      <a:endParaRPr lang="en-US" sz="1200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i="1" dirty="0" smtClean="0"/>
                        <a:t>μ</a:t>
                      </a:r>
                      <a:r>
                        <a:rPr lang="en-US" sz="1200" i="1" baseline="-25000" dirty="0" smtClean="0"/>
                        <a:t>2,</a:t>
                      </a:r>
                      <a:r>
                        <a:rPr lang="el-GR" sz="1200" i="1" baseline="-25000" dirty="0" smtClean="0"/>
                        <a:t> φ</a:t>
                      </a:r>
                      <a:r>
                        <a:rPr lang="en-US" sz="1200" i="1" baseline="-25000" dirty="0" smtClean="0"/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139">
                <a:tc>
                  <a:txBody>
                    <a:bodyPr/>
                    <a:lstStyle/>
                    <a:p>
                      <a:pPr algn="l"/>
                      <a:endParaRPr lang="en-US" sz="1200" i="0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kern="0" baseline="-25000" dirty="0" smtClean="0"/>
                        <a:t>⁞</a:t>
                      </a:r>
                      <a:endParaRPr lang="en-US" sz="1200" kern="0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312">
                <a:tc>
                  <a:txBody>
                    <a:bodyPr/>
                    <a:lstStyle/>
                    <a:p>
                      <a:pPr algn="r"/>
                      <a:r>
                        <a:rPr lang="el-GR" sz="1200" i="1" dirty="0" smtClean="0"/>
                        <a:t>μ</a:t>
                      </a:r>
                      <a:r>
                        <a:rPr lang="en-US" sz="1200" i="1" baseline="-25000" dirty="0" smtClean="0"/>
                        <a:t>C,</a:t>
                      </a:r>
                      <a:r>
                        <a:rPr lang="el-GR" sz="1200" i="1" baseline="-25000" dirty="0" smtClean="0"/>
                        <a:t> φ</a:t>
                      </a:r>
                      <a:r>
                        <a:rPr lang="en-US" sz="1200" i="1" baseline="-25000" dirty="0" smtClean="0"/>
                        <a:t>1</a:t>
                      </a:r>
                      <a:endParaRPr lang="en-US" sz="1200" i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i="1" dirty="0" smtClean="0"/>
                        <a:t>μ</a:t>
                      </a:r>
                      <a:r>
                        <a:rPr lang="en-US" sz="1200" i="1" baseline="-25000" dirty="0" smtClean="0"/>
                        <a:t>C,</a:t>
                      </a:r>
                      <a:r>
                        <a:rPr lang="el-GR" sz="1200" i="1" baseline="-25000" dirty="0" smtClean="0"/>
                        <a:t> φ</a:t>
                      </a:r>
                      <a:r>
                        <a:rPr lang="en-US" sz="1200" i="1" baseline="-25000" dirty="0" smtClean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baseline="0" dirty="0" smtClean="0"/>
                        <a:t>…</a:t>
                      </a:r>
                      <a:endParaRPr lang="en-US" sz="1200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=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i="1" dirty="0" smtClean="0"/>
                        <a:t>μ</a:t>
                      </a:r>
                      <a:r>
                        <a:rPr lang="en-US" sz="1200" i="1" baseline="-25000" dirty="0" smtClean="0"/>
                        <a:t>C,</a:t>
                      </a:r>
                      <a:r>
                        <a:rPr lang="el-GR" sz="1200" i="1" baseline="-25000" dirty="0" smtClean="0"/>
                        <a:t> φ</a:t>
                      </a:r>
                      <a:r>
                        <a:rPr lang="en-US" sz="1200" i="1" baseline="-25000" dirty="0" smtClean="0"/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659">
                <a:tc gridSpan="7">
                  <a:txBody>
                    <a:bodyPr/>
                    <a:lstStyle/>
                    <a:p>
                      <a:pPr algn="ctr"/>
                      <a:endParaRPr lang="en-US" sz="1200" i="1" dirty="0" smtClean="0"/>
                    </a:p>
                    <a:p>
                      <a:pPr algn="ctr"/>
                      <a:r>
                        <a:rPr lang="el-GR" sz="1200" i="1" dirty="0" smtClean="0"/>
                        <a:t>μ</a:t>
                      </a:r>
                      <a:r>
                        <a:rPr lang="en-US" sz="1200" i="1" baseline="-25000" dirty="0" err="1" smtClean="0"/>
                        <a:t>i</a:t>
                      </a:r>
                      <a:r>
                        <a:rPr lang="en-US" sz="1200" i="1" baseline="-25000" dirty="0" smtClean="0"/>
                        <a:t>,</a:t>
                      </a:r>
                      <a:r>
                        <a:rPr lang="el-GR" sz="1200" i="1" baseline="-25000" dirty="0" smtClean="0"/>
                        <a:t> φ</a:t>
                      </a:r>
                      <a:r>
                        <a:rPr lang="en-US" sz="1200" i="1" baseline="-25000" dirty="0" smtClean="0"/>
                        <a:t>j</a:t>
                      </a:r>
                      <a:r>
                        <a:rPr lang="en-US" sz="1200" i="0" baseline="0" dirty="0" smtClean="0"/>
                        <a:t> = </a:t>
                      </a:r>
                      <a:r>
                        <a:rPr lang="en-US" sz="1200" i="1" baseline="0" dirty="0" smtClean="0"/>
                        <a:t>f</a:t>
                      </a:r>
                      <a:r>
                        <a:rPr lang="en-US" sz="1200" i="0" baseline="0" dirty="0" smtClean="0"/>
                        <a:t>(</a:t>
                      </a:r>
                      <a:r>
                        <a:rPr lang="en-US" sz="1200" i="1" baseline="0" dirty="0" smtClean="0"/>
                        <a:t>T</a:t>
                      </a:r>
                      <a:r>
                        <a:rPr lang="el-GR" sz="1200" i="1" baseline="-25000" dirty="0" smtClean="0"/>
                        <a:t>φ</a:t>
                      </a:r>
                      <a:r>
                        <a:rPr lang="en-US" sz="1200" i="1" baseline="-25000" dirty="0" smtClean="0"/>
                        <a:t>j</a:t>
                      </a:r>
                      <a:r>
                        <a:rPr lang="en-US" sz="1200" i="0" baseline="0" dirty="0" smtClean="0"/>
                        <a:t>, </a:t>
                      </a:r>
                      <a:r>
                        <a:rPr lang="en-US" sz="1200" i="1" baseline="0" dirty="0" smtClean="0"/>
                        <a:t>p</a:t>
                      </a:r>
                      <a:r>
                        <a:rPr lang="el-GR" sz="1200" i="1" baseline="-25000" dirty="0" smtClean="0"/>
                        <a:t>φ</a:t>
                      </a:r>
                      <a:r>
                        <a:rPr lang="en-US" sz="1200" i="1" baseline="-25000" dirty="0" smtClean="0"/>
                        <a:t>j</a:t>
                      </a:r>
                      <a:r>
                        <a:rPr lang="en-US" sz="1200" i="0" baseline="0" dirty="0" smtClean="0"/>
                        <a:t>, </a:t>
                      </a:r>
                      <a:r>
                        <a:rPr lang="en-US" sz="1200" i="1" baseline="0" dirty="0" smtClean="0"/>
                        <a:t>x</a:t>
                      </a:r>
                      <a:r>
                        <a:rPr lang="en-US" sz="1200" i="1" baseline="-25000" dirty="0" smtClean="0"/>
                        <a:t>1,</a:t>
                      </a:r>
                      <a:r>
                        <a:rPr lang="el-GR" sz="1200" i="1" baseline="-25000" dirty="0" smtClean="0"/>
                        <a:t> φ</a:t>
                      </a:r>
                      <a:r>
                        <a:rPr lang="en-US" sz="1200" i="1" baseline="-25000" dirty="0" smtClean="0"/>
                        <a:t>j</a:t>
                      </a:r>
                      <a:r>
                        <a:rPr lang="en-US" sz="1200" i="1" baseline="0" dirty="0" smtClean="0"/>
                        <a:t>, x</a:t>
                      </a:r>
                      <a:r>
                        <a:rPr lang="en-US" sz="1200" i="1" baseline="-25000" dirty="0" smtClean="0"/>
                        <a:t>2,</a:t>
                      </a:r>
                      <a:r>
                        <a:rPr lang="el-GR" sz="1200" i="1" baseline="-25000" dirty="0" smtClean="0"/>
                        <a:t> φ</a:t>
                      </a:r>
                      <a:r>
                        <a:rPr lang="en-US" sz="1200" i="1" baseline="-25000" dirty="0" smtClean="0"/>
                        <a:t>j</a:t>
                      </a:r>
                      <a:r>
                        <a:rPr lang="en-US" sz="1200" i="1" baseline="0" dirty="0" smtClean="0"/>
                        <a:t>, … x</a:t>
                      </a:r>
                      <a:r>
                        <a:rPr lang="en-US" sz="1200" i="1" baseline="-25000" dirty="0" smtClean="0"/>
                        <a:t>C-1,</a:t>
                      </a:r>
                      <a:r>
                        <a:rPr lang="el-GR" sz="1200" i="1" baseline="-25000" dirty="0" smtClean="0"/>
                        <a:t> φ</a:t>
                      </a:r>
                      <a:r>
                        <a:rPr lang="en-US" sz="1200" i="1" baseline="-25000" dirty="0" smtClean="0"/>
                        <a:t>j</a:t>
                      </a:r>
                      <a:r>
                        <a:rPr lang="en-US" sz="1200" i="0" baseline="0" dirty="0" smtClean="0"/>
                        <a:t>)</a:t>
                      </a:r>
                      <a:endParaRPr lang="en-US" sz="1200" i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baseline="-25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baseline="-25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baseline="-25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3591" y="5121138"/>
            <a:ext cx="4231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 </a:t>
            </a:r>
            <a:r>
              <a:rPr lang="en-US" sz="2800" dirty="0"/>
              <a:t>=</a:t>
            </a:r>
            <a:r>
              <a:rPr lang="en-US" sz="2800" i="1" dirty="0"/>
              <a:t> </a:t>
            </a:r>
            <a:r>
              <a:rPr lang="en-US" sz="2800" dirty="0"/>
              <a:t>(</a:t>
            </a:r>
            <a:r>
              <a:rPr lang="en-US" sz="2800" i="1" dirty="0" smtClean="0"/>
              <a:t>C</a:t>
            </a:r>
            <a:r>
              <a:rPr lang="en-US" sz="2800" dirty="0" smtClean="0"/>
              <a:t>+1)</a:t>
            </a:r>
            <a:r>
              <a:rPr lang="en-US" sz="2800" i="1" dirty="0" smtClean="0"/>
              <a:t>P </a:t>
            </a:r>
            <a:r>
              <a:rPr lang="en-US" sz="2800" i="1" dirty="0"/>
              <a:t>– </a:t>
            </a:r>
            <a:r>
              <a:rPr lang="en-US" sz="2800" dirty="0" smtClean="0"/>
              <a:t>(</a:t>
            </a:r>
            <a:r>
              <a:rPr lang="en-US" sz="2800" i="1" dirty="0" smtClean="0"/>
              <a:t>C+</a:t>
            </a:r>
            <a:r>
              <a:rPr lang="en-US" sz="2800" dirty="0" smtClean="0"/>
              <a:t>2)(</a:t>
            </a:r>
            <a:r>
              <a:rPr lang="en-US" sz="2800" i="1" dirty="0" smtClean="0"/>
              <a:t>P–</a:t>
            </a:r>
            <a:r>
              <a:rPr lang="en-US" sz="2800" dirty="0" smtClean="0"/>
              <a:t>1</a:t>
            </a:r>
            <a:r>
              <a:rPr lang="en-US" sz="2800" dirty="0"/>
              <a:t>)</a:t>
            </a:r>
            <a:r>
              <a:rPr lang="en-US" sz="2800" i="1" dirty="0"/>
              <a:t> </a:t>
            </a:r>
            <a:endParaRPr lang="en-US" sz="2800" i="1" dirty="0" smtClean="0"/>
          </a:p>
          <a:p>
            <a:r>
              <a:rPr lang="en-US" sz="2800" i="1" dirty="0" smtClean="0"/>
              <a:t>   </a:t>
            </a:r>
            <a:r>
              <a:rPr lang="en-US" sz="2800" dirty="0" smtClean="0"/>
              <a:t>=</a:t>
            </a:r>
            <a:r>
              <a:rPr lang="en-US" sz="2800" i="1" dirty="0" smtClean="0"/>
              <a:t> </a:t>
            </a:r>
            <a:r>
              <a:rPr lang="en-US" sz="2800" i="1" dirty="0"/>
              <a:t>C </a:t>
            </a:r>
            <a:r>
              <a:rPr lang="en-US" sz="2800" dirty="0"/>
              <a:t>–</a:t>
            </a:r>
            <a:r>
              <a:rPr lang="en-US" sz="2800" i="1" dirty="0"/>
              <a:t> P </a:t>
            </a:r>
            <a:r>
              <a:rPr lang="en-US" sz="2800" dirty="0"/>
              <a:t>+</a:t>
            </a:r>
            <a:r>
              <a:rPr lang="en-US" sz="2800" i="1" dirty="0"/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pic>
        <p:nvPicPr>
          <p:cNvPr id="5" name="Picture 2" descr="http://upload.wikimedia.org/wikipedia/commons/c/c7/Josiah_Willard_Gibbs_-from_MMS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6" y="2182988"/>
            <a:ext cx="1793606" cy="243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515262" y="1574276"/>
            <a:ext cx="0" cy="434575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1387" y="1444324"/>
            <a:ext cx="314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Gibbs’ Phase Rule</a:t>
            </a:r>
            <a:endParaRPr lang="en-US" sz="2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8257" y="1490490"/>
            <a:ext cx="40014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…by what data is given </a:t>
            </a:r>
          </a:p>
          <a:p>
            <a:pPr algn="ctr"/>
            <a:r>
              <a:rPr lang="en-US" sz="2800" dirty="0" smtClean="0">
                <a:latin typeface="+mn-lt"/>
              </a:rPr>
              <a:t>by the author</a:t>
            </a:r>
            <a:endParaRPr lang="en-US" sz="2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444" y="3018226"/>
            <a:ext cx="380104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What </a:t>
            </a:r>
            <a:r>
              <a:rPr lang="en-US" sz="2800" dirty="0">
                <a:latin typeface="+mn-lt"/>
              </a:rPr>
              <a:t>is missing often</a:t>
            </a:r>
            <a:r>
              <a:rPr lang="en-US" sz="2800" dirty="0" smtClean="0">
                <a:latin typeface="+mn-lt"/>
              </a:rPr>
              <a:t>?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/>
            <a:r>
              <a:rPr lang="en-US" sz="2000" dirty="0" smtClean="0">
                <a:latin typeface="+mn-lt"/>
              </a:rPr>
              <a:t>Purity information</a:t>
            </a:r>
          </a:p>
          <a:p>
            <a:pPr algn="ctr"/>
            <a:r>
              <a:rPr lang="en-US" sz="2000" dirty="0" smtClean="0">
                <a:latin typeface="+mn-lt"/>
              </a:rPr>
              <a:t>%: </a:t>
            </a:r>
            <a:r>
              <a:rPr lang="en-US" sz="2000" dirty="0" err="1" smtClean="0">
                <a:latin typeface="+mn-lt"/>
              </a:rPr>
              <a:t>wt</a:t>
            </a:r>
            <a:r>
              <a:rPr lang="en-US" sz="2000" dirty="0" smtClean="0">
                <a:latin typeface="+mn-lt"/>
              </a:rPr>
              <a:t>% or at%</a:t>
            </a:r>
          </a:p>
          <a:p>
            <a:pPr algn="ctr"/>
            <a:r>
              <a:rPr lang="en-US" sz="2000" dirty="0" smtClean="0">
                <a:latin typeface="+mn-lt"/>
              </a:rPr>
              <a:t>Pressure (vacuum)</a:t>
            </a:r>
          </a:p>
          <a:p>
            <a:pPr algn="ctr"/>
            <a:r>
              <a:rPr lang="en-US" sz="2000" dirty="0" smtClean="0">
                <a:latin typeface="+mn-lt"/>
              </a:rPr>
              <a:t>Temperature and time</a:t>
            </a:r>
          </a:p>
          <a:p>
            <a:pPr algn="ctr"/>
            <a:r>
              <a:rPr lang="en-US" sz="2000" dirty="0" smtClean="0">
                <a:latin typeface="+mn-lt"/>
              </a:rPr>
              <a:t>Uncertainties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14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m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acmd</Template>
  <TotalTime>7016</TotalTime>
  <Words>1292</Words>
  <Application>Microsoft Office PowerPoint</Application>
  <PresentationFormat>On-screen Show (4:3)</PresentationFormat>
  <Paragraphs>344</Paragraphs>
  <Slides>23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Helvetica</vt:lpstr>
      <vt:lpstr>Times</vt:lpstr>
      <vt:lpstr>Times New Roman</vt:lpstr>
      <vt:lpstr>acmd</vt:lpstr>
      <vt:lpstr>Expansion of the Guided Data Capture and ThermoML to Metallic-based Systems  Boris Wilthan, Vladimir Diky, Ken Kroenlein  Thermodynamics Research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Hooker</dc:creator>
  <cp:lastModifiedBy>Wilthan, Boris</cp:lastModifiedBy>
  <cp:revision>304</cp:revision>
  <cp:lastPrinted>2015-05-08T18:12:43Z</cp:lastPrinted>
  <dcterms:created xsi:type="dcterms:W3CDTF">2013-02-21T19:42:19Z</dcterms:created>
  <dcterms:modified xsi:type="dcterms:W3CDTF">2015-05-12T23:20:36Z</dcterms:modified>
</cp:coreProperties>
</file>