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7.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9.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0.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72" r:id="rId5"/>
    <p:sldMasterId id="2147483723" r:id="rId6"/>
    <p:sldMasterId id="2147483737" r:id="rId7"/>
    <p:sldMasterId id="2147483752" r:id="rId8"/>
    <p:sldMasterId id="2147483764" r:id="rId9"/>
    <p:sldMasterId id="2147483776" r:id="rId10"/>
    <p:sldMasterId id="2147483791" r:id="rId11"/>
    <p:sldMasterId id="2147483806" r:id="rId12"/>
    <p:sldMasterId id="2147483821" r:id="rId13"/>
    <p:sldMasterId id="2147483857" r:id="rId14"/>
  </p:sldMasterIdLst>
  <p:notesMasterIdLst>
    <p:notesMasterId r:id="rId46"/>
  </p:notesMasterIdLst>
  <p:handoutMasterIdLst>
    <p:handoutMasterId r:id="rId47"/>
  </p:handoutMasterIdLst>
  <p:sldIdLst>
    <p:sldId id="2311" r:id="rId15"/>
    <p:sldId id="617" r:id="rId16"/>
    <p:sldId id="2328" r:id="rId17"/>
    <p:sldId id="2329" r:id="rId18"/>
    <p:sldId id="2348" r:id="rId19"/>
    <p:sldId id="2330" r:id="rId20"/>
    <p:sldId id="2349" r:id="rId21"/>
    <p:sldId id="2332" r:id="rId22"/>
    <p:sldId id="2333" r:id="rId23"/>
    <p:sldId id="2334" r:id="rId24"/>
    <p:sldId id="2344" r:id="rId25"/>
    <p:sldId id="2345" r:id="rId26"/>
    <p:sldId id="2347" r:id="rId27"/>
    <p:sldId id="2346" r:id="rId28"/>
    <p:sldId id="2337" r:id="rId29"/>
    <p:sldId id="2338" r:id="rId30"/>
    <p:sldId id="2342" r:id="rId31"/>
    <p:sldId id="2340" r:id="rId32"/>
    <p:sldId id="2350" r:id="rId33"/>
    <p:sldId id="2355" r:id="rId34"/>
    <p:sldId id="2351" r:id="rId35"/>
    <p:sldId id="2356" r:id="rId36"/>
    <p:sldId id="2357" r:id="rId37"/>
    <p:sldId id="2358" r:id="rId38"/>
    <p:sldId id="2359" r:id="rId39"/>
    <p:sldId id="2352" r:id="rId40"/>
    <p:sldId id="2353" r:id="rId41"/>
    <p:sldId id="2354" r:id="rId42"/>
    <p:sldId id="2303" r:id="rId43"/>
    <p:sldId id="2304" r:id="rId44"/>
    <p:sldId id="2305" r:id="rId45"/>
  </p:sldIdLst>
  <p:sldSz cx="9144000" cy="5143500" type="screen16x9"/>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old Tepper" initials="HT" lastIdx="5" clrIdx="0">
    <p:extLst>
      <p:ext uri="{19B8F6BF-5375-455C-9EA6-DF929625EA0E}">
        <p15:presenceInfo xmlns:p15="http://schemas.microsoft.com/office/powerpoint/2012/main" userId="Harold Tepper" providerId="None"/>
      </p:ext>
    </p:extLst>
  </p:cmAuthor>
  <p:cmAuthor id="2" name="Theresa Cavrak" initials="TC" lastIdx="15" clrIdx="1">
    <p:extLst>
      <p:ext uri="{19B8F6BF-5375-455C-9EA6-DF929625EA0E}">
        <p15:presenceInfo xmlns:p15="http://schemas.microsoft.com/office/powerpoint/2012/main" userId="Theresa Cavrak" providerId="None"/>
      </p:ext>
    </p:extLst>
  </p:cmAuthor>
  <p:cmAuthor id="3" name="Linda Wilson" initials="LW" lastIdx="2" clrIdx="2">
    <p:extLst>
      <p:ext uri="{19B8F6BF-5375-455C-9EA6-DF929625EA0E}">
        <p15:presenceInfo xmlns:p15="http://schemas.microsoft.com/office/powerpoint/2012/main" userId="d71b3f1155fbebdd" providerId="Windows Live"/>
      </p:ext>
    </p:extLst>
  </p:cmAuthor>
  <p:cmAuthor id="4" name="Dutta, Ashutosh" initials="DA" lastIdx="1" clrIdx="3">
    <p:extLst>
      <p:ext uri="{19B8F6BF-5375-455C-9EA6-DF929625EA0E}">
        <p15:presenceInfo xmlns:p15="http://schemas.microsoft.com/office/powerpoint/2012/main" userId="S-1-5-21-17504556-1539073906-17591369-3291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3629F"/>
    <a:srgbClr val="000000"/>
    <a:srgbClr val="F2CCF0"/>
    <a:srgbClr val="0070C0"/>
    <a:srgbClr val="FDFD27"/>
    <a:srgbClr val="000066"/>
    <a:srgbClr val="73BB3A"/>
    <a:srgbClr val="4A1347"/>
    <a:srgbClr val="0066A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01" autoAdjust="0"/>
    <p:restoredTop sz="96056" autoAdjust="0"/>
  </p:normalViewPr>
  <p:slideViewPr>
    <p:cSldViewPr snapToGrid="0" snapToObjects="1">
      <p:cViewPr varScale="1">
        <p:scale>
          <a:sx n="146" d="100"/>
          <a:sy n="146" d="100"/>
        </p:scale>
        <p:origin x="738" y="114"/>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82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3" Type="http://schemas.openxmlformats.org/officeDocument/2006/relationships/customXml" Target="../customXml/item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DEF1D5F2-03AA-8C4F-9DD7-1DFC039A2456}" type="datetimeFigureOut">
              <a:rPr lang="en-US" smtClean="0"/>
              <a:t>6/27/2023</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2AB93E01-6509-4745-A315-3A7D2A7D0624}" type="slidenum">
              <a:rPr lang="en-US" smtClean="0"/>
              <a:t>‹Nr.›</a:t>
            </a:fld>
            <a:endParaRPr lang="en-US"/>
          </a:p>
        </p:txBody>
      </p:sp>
    </p:spTree>
    <p:extLst>
      <p:ext uri="{BB962C8B-B14F-4D97-AF65-F5344CB8AC3E}">
        <p14:creationId xmlns:p14="http://schemas.microsoft.com/office/powerpoint/2010/main" val="8184865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F61DE058-D902-F744-9319-0DDB10FFCA24}" type="datetimeFigureOut">
              <a:rPr lang="en-US" smtClean="0"/>
              <a:t>6/27/2023</a:t>
            </a:fld>
            <a:endParaRPr lang="en-US"/>
          </a:p>
        </p:txBody>
      </p:sp>
      <p:sp>
        <p:nvSpPr>
          <p:cNvPr id="4" name="Slide Image Placeholder 3"/>
          <p:cNvSpPr>
            <a:spLocks noGrp="1" noRot="1" noChangeAspect="1"/>
          </p:cNvSpPr>
          <p:nvPr>
            <p:ph type="sldImg" idx="2"/>
          </p:nvPr>
        </p:nvSpPr>
        <p:spPr>
          <a:xfrm>
            <a:off x="422275" y="704850"/>
            <a:ext cx="6257925"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E7414639-E375-4643-9FD9-8AE45E6B2D59}" type="slidenum">
              <a:rPr lang="en-US" smtClean="0"/>
              <a:t>‹Nr.›</a:t>
            </a:fld>
            <a:endParaRPr lang="en-US"/>
          </a:p>
        </p:txBody>
      </p:sp>
    </p:spTree>
    <p:extLst>
      <p:ext uri="{BB962C8B-B14F-4D97-AF65-F5344CB8AC3E}">
        <p14:creationId xmlns:p14="http://schemas.microsoft.com/office/powerpoint/2010/main" val="18021683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p>
        </p:txBody>
      </p:sp>
    </p:spTree>
    <p:extLst>
      <p:ext uri="{BB962C8B-B14F-4D97-AF65-F5344CB8AC3E}">
        <p14:creationId xmlns:p14="http://schemas.microsoft.com/office/powerpoint/2010/main" val="4115380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p>
        </p:txBody>
      </p:sp>
    </p:spTree>
    <p:extLst>
      <p:ext uri="{BB962C8B-B14F-4D97-AF65-F5344CB8AC3E}">
        <p14:creationId xmlns:p14="http://schemas.microsoft.com/office/powerpoint/2010/main" val="830621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p>
        </p:txBody>
      </p:sp>
    </p:spTree>
    <p:extLst>
      <p:ext uri="{BB962C8B-B14F-4D97-AF65-F5344CB8AC3E}">
        <p14:creationId xmlns:p14="http://schemas.microsoft.com/office/powerpoint/2010/main" val="3800211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14639-E375-4643-9FD9-8AE45E6B2D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5624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14639-E375-4643-9FD9-8AE45E6B2D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2503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C06EA9-5B09-4754-A303-3A3F0FC820EB}" type="slidenum">
              <a:rPr kumimoji="0" lang="en-US" sz="1200" b="0" i="0" u="none" strike="noStrike" kern="1200" cap="none" spc="0" normalizeH="0" baseline="0" noProof="0" smtClean="0">
                <a:ln>
                  <a:noFill/>
                </a:ln>
                <a:solidFill>
                  <a:srgbClr val="3E484F"/>
                </a:solidFill>
                <a:effectLst/>
                <a:uLnTx/>
                <a:uFillTx/>
                <a:latin typeface="Calibri" panose="020F0502020204030204"/>
                <a:ea typeface="+mn-ea"/>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3E484F"/>
              </a:solidFill>
              <a:effectLst/>
              <a:uLnTx/>
              <a:uFillTx/>
              <a:latin typeface="Calibri" panose="020F0502020204030204"/>
              <a:ea typeface="+mn-ea"/>
              <a:cs typeface="Tahoma" panose="020B0604030504040204" pitchFamily="34" charset="0"/>
            </a:endParaRPr>
          </a:p>
        </p:txBody>
      </p:sp>
    </p:spTree>
    <p:extLst>
      <p:ext uri="{BB962C8B-B14F-4D97-AF65-F5344CB8AC3E}">
        <p14:creationId xmlns:p14="http://schemas.microsoft.com/office/powerpoint/2010/main" val="2189158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C06EA9-5B09-4754-A303-3A3F0FC820EB}" type="slidenum">
              <a:rPr kumimoji="0" lang="en-US" sz="1200" b="0" i="0" u="none" strike="noStrike" kern="1200" cap="none" spc="0" normalizeH="0" baseline="0" noProof="0" smtClean="0">
                <a:ln>
                  <a:noFill/>
                </a:ln>
                <a:solidFill>
                  <a:srgbClr val="3E484F"/>
                </a:solidFill>
                <a:effectLst/>
                <a:uLnTx/>
                <a:uFillTx/>
                <a:latin typeface="Calibri" panose="020F0502020204030204"/>
                <a:ea typeface="+mn-ea"/>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3E484F"/>
              </a:solidFill>
              <a:effectLst/>
              <a:uLnTx/>
              <a:uFillTx/>
              <a:latin typeface="Calibri" panose="020F0502020204030204"/>
              <a:ea typeface="+mn-ea"/>
              <a:cs typeface="Tahoma" panose="020B0604030504040204" pitchFamily="34" charset="0"/>
            </a:endParaRPr>
          </a:p>
        </p:txBody>
      </p:sp>
    </p:spTree>
    <p:extLst>
      <p:ext uri="{BB962C8B-B14F-4D97-AF65-F5344CB8AC3E}">
        <p14:creationId xmlns:p14="http://schemas.microsoft.com/office/powerpoint/2010/main" val="3989309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p>
        </p:txBody>
      </p:sp>
    </p:spTree>
    <p:extLst>
      <p:ext uri="{BB962C8B-B14F-4D97-AF65-F5344CB8AC3E}">
        <p14:creationId xmlns:p14="http://schemas.microsoft.com/office/powerpoint/2010/main" val="1100580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p>
        </p:txBody>
      </p:sp>
    </p:spTree>
    <p:extLst>
      <p:ext uri="{BB962C8B-B14F-4D97-AF65-F5344CB8AC3E}">
        <p14:creationId xmlns:p14="http://schemas.microsoft.com/office/powerpoint/2010/main" val="641707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p>
        </p:txBody>
      </p:sp>
    </p:spTree>
    <p:extLst>
      <p:ext uri="{BB962C8B-B14F-4D97-AF65-F5344CB8AC3E}">
        <p14:creationId xmlns:p14="http://schemas.microsoft.com/office/powerpoint/2010/main" val="47358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p>
        </p:txBody>
      </p:sp>
    </p:spTree>
    <p:extLst>
      <p:ext uri="{BB962C8B-B14F-4D97-AF65-F5344CB8AC3E}">
        <p14:creationId xmlns:p14="http://schemas.microsoft.com/office/powerpoint/2010/main" val="2322754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p>
        </p:txBody>
      </p:sp>
    </p:spTree>
    <p:extLst>
      <p:ext uri="{BB962C8B-B14F-4D97-AF65-F5344CB8AC3E}">
        <p14:creationId xmlns:p14="http://schemas.microsoft.com/office/powerpoint/2010/main" val="3722414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p>
        </p:txBody>
      </p:sp>
    </p:spTree>
    <p:extLst>
      <p:ext uri="{BB962C8B-B14F-4D97-AF65-F5344CB8AC3E}">
        <p14:creationId xmlns:p14="http://schemas.microsoft.com/office/powerpoint/2010/main" val="39563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jp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jp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jp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jp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jp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jp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g"/><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g"/><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g"/><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g"/><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g"/><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g"/><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g"/><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g"/><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g"/><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g"/><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g"/><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g"/><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jpg"/><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jpg"/><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jpg"/><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jpg"/><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jpg"/><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jpg"/><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r>
              <a:rPr lang="en-US"/>
              <a:t>Enabling 5G and Beyond | futurenetworks.ieee.org</a:t>
            </a:r>
          </a:p>
        </p:txBody>
      </p:sp>
      <p:sp>
        <p:nvSpPr>
          <p:cNvPr id="6" name="Slide Number Placeholder 5"/>
          <p:cNvSpPr>
            <a:spLocks noGrp="1"/>
          </p:cNvSpPr>
          <p:nvPr>
            <p:ph type="sldNum" sz="quarter" idx="12"/>
          </p:nvPr>
        </p:nvSpPr>
        <p:spPr>
          <a:xfrm>
            <a:off x="8784236" y="0"/>
            <a:ext cx="359764" cy="273844"/>
          </a:xfrm>
          <a:prstGeom prst="rect">
            <a:avLst/>
          </a:prstGeom>
        </p:spPr>
        <p:txBody>
          <a:bodyPr/>
          <a:lstStyle/>
          <a:p>
            <a:fld id="{93FDA38A-BAB5-464B-9C29-6CFE79D85799}" type="slidenum">
              <a:rPr lang="en-US" smtClean="0"/>
              <a:t>‹Nr.›</a:t>
            </a:fld>
            <a:endParaRPr lang="en-US"/>
          </a:p>
        </p:txBody>
      </p:sp>
    </p:spTree>
    <p:extLst>
      <p:ext uri="{BB962C8B-B14F-4D97-AF65-F5344CB8AC3E}">
        <p14:creationId xmlns:p14="http://schemas.microsoft.com/office/powerpoint/2010/main" val="1451904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Enabling 5G and Beyond | futurenetworks.ieee.org</a:t>
            </a:r>
          </a:p>
        </p:txBody>
      </p:sp>
      <p:sp>
        <p:nvSpPr>
          <p:cNvPr id="6" name="Slide Number Placeholder 5"/>
          <p:cNvSpPr>
            <a:spLocks noGrp="1"/>
          </p:cNvSpPr>
          <p:nvPr>
            <p:ph type="sldNum" sz="quarter" idx="12"/>
          </p:nvPr>
        </p:nvSpPr>
        <p:spPr>
          <a:xfrm>
            <a:off x="8784236" y="0"/>
            <a:ext cx="359764" cy="273844"/>
          </a:xfrm>
          <a:prstGeom prst="rect">
            <a:avLst/>
          </a:prstGeom>
        </p:spPr>
        <p:txBody>
          <a:bodyPr/>
          <a:lstStyle/>
          <a:p>
            <a:fld id="{93FDA38A-BAB5-464B-9C29-6CFE79D85799}" type="slidenum">
              <a:rPr lang="en-US" smtClean="0"/>
              <a:t>‹Nr.›</a:t>
            </a:fld>
            <a:endParaRPr lang="en-US"/>
          </a:p>
        </p:txBody>
      </p:sp>
    </p:spTree>
    <p:extLst>
      <p:ext uri="{BB962C8B-B14F-4D97-AF65-F5344CB8AC3E}">
        <p14:creationId xmlns:p14="http://schemas.microsoft.com/office/powerpoint/2010/main" val="30900346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17975"/>
            <a:ext cx="4038600" cy="3750495"/>
          </a:xfrm>
        </p:spPr>
        <p:txBody>
          <a:bodyPr/>
          <a:lstStyle>
            <a:lvl1pPr>
              <a:defRPr lang="en-US" sz="1650" kern="1200" dirty="0" smtClean="0">
                <a:solidFill>
                  <a:srgbClr val="403152"/>
                </a:solidFill>
                <a:latin typeface="+mn-lt"/>
                <a:ea typeface="+mn-ea"/>
                <a:cs typeface="+mn-cs"/>
              </a:defRPr>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017975"/>
            <a:ext cx="4038600" cy="3750495"/>
          </a:xfrm>
        </p:spPr>
        <p:txBody>
          <a:bodyPr/>
          <a:lstStyle>
            <a:lvl1pPr>
              <a:defRPr sz="165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elplatzhalter 1"/>
          <p:cNvSpPr>
            <a:spLocks noGrp="1"/>
          </p:cNvSpPr>
          <p:nvPr>
            <p:ph type="title"/>
          </p:nvPr>
        </p:nvSpPr>
        <p:spPr bwMode="auto">
          <a:xfrm>
            <a:off x="393701" y="428610"/>
            <a:ext cx="8356600" cy="589359"/>
          </a:xfrm>
          <a:prstGeom prst="rect">
            <a:avLst/>
          </a:prstGeom>
          <a:noFill/>
          <a:ln w="9525">
            <a:noFill/>
            <a:miter lim="800000"/>
            <a:headEnd/>
            <a:tailEnd/>
          </a:ln>
        </p:spPr>
        <p:txBody>
          <a:bodyPr/>
          <a:lstStyle/>
          <a:p>
            <a:pPr lvl="0"/>
            <a:r>
              <a:rPr lang="en-US"/>
              <a:t>Click to edit Master title style</a:t>
            </a:r>
            <a:endParaRPr lang="en-GB" dirty="0"/>
          </a:p>
        </p:txBody>
      </p:sp>
      <p:sp>
        <p:nvSpPr>
          <p:cNvPr id="5" name="Date Placeholder 3"/>
          <p:cNvSpPr>
            <a:spLocks noGrp="1"/>
          </p:cNvSpPr>
          <p:nvPr>
            <p:ph type="dt" sz="half" idx="10"/>
          </p:nvPr>
        </p:nvSpPr>
        <p:spPr>
          <a:ln/>
        </p:spPr>
        <p:txBody>
          <a:bodyPr/>
          <a:lstStyle>
            <a:lvl1pPr>
              <a:defRPr/>
            </a:lvl1pPr>
          </a:lstStyle>
          <a:p>
            <a:pPr defTabSz="685800">
              <a:buClr>
                <a:srgbClr val="000000"/>
              </a:buClr>
              <a:defRPr/>
            </a:pPr>
            <a:fld id="{F21DB14D-E13E-4AF7-875E-68D49F114D0B}" type="datetime5">
              <a:rPr lang="en-GB" kern="0" smtClean="0">
                <a:cs typeface="Arial"/>
                <a:sym typeface="Arial"/>
              </a:rPr>
              <a:pPr defTabSz="685800">
                <a:buClr>
                  <a:srgbClr val="000000"/>
                </a:buClr>
                <a:defRPr/>
              </a:pPr>
              <a:t>27-Jun-23</a:t>
            </a:fld>
            <a:endParaRPr lang="en-GB" kern="0">
              <a:cs typeface="Arial"/>
              <a:sym typeface="Arial"/>
            </a:endParaRPr>
          </a:p>
        </p:txBody>
      </p:sp>
      <p:sp>
        <p:nvSpPr>
          <p:cNvPr id="6" name="Slide Number Placeholder 5"/>
          <p:cNvSpPr>
            <a:spLocks noGrp="1"/>
          </p:cNvSpPr>
          <p:nvPr>
            <p:ph type="sldNum" sz="quarter" idx="11"/>
          </p:nvPr>
        </p:nvSpPr>
        <p:spPr>
          <a:ln/>
        </p:spPr>
        <p:txBody>
          <a:bodyPr/>
          <a:lstStyle>
            <a:lvl1pPr>
              <a:defRPr/>
            </a:lvl1pPr>
          </a:lstStyle>
          <a:p>
            <a:pPr defTabSz="685800">
              <a:buClr>
                <a:srgbClr val="000000"/>
              </a:buClr>
              <a:defRPr/>
            </a:pPr>
            <a:fld id="{7C1BB483-CCF5-4FB7-AC10-99AE091410EB}" type="slidenum">
              <a:rPr lang="en-GB" kern="0" smtClean="0">
                <a:cs typeface="Arial"/>
                <a:sym typeface="Arial"/>
              </a:rPr>
              <a:pPr defTabSz="685800">
                <a:buClr>
                  <a:srgbClr val="000000"/>
                </a:buClr>
                <a:defRPr/>
              </a:pPr>
              <a:t>‹Nr.›</a:t>
            </a:fld>
            <a:endParaRPr lang="en-GB" kern="0">
              <a:cs typeface="Arial"/>
              <a:sym typeface="Arial"/>
            </a:endParaRPr>
          </a:p>
        </p:txBody>
      </p:sp>
      <p:sp>
        <p:nvSpPr>
          <p:cNvPr id="7" name="Footer Placeholder 4"/>
          <p:cNvSpPr>
            <a:spLocks noGrp="1"/>
          </p:cNvSpPr>
          <p:nvPr>
            <p:ph type="ftr" sz="quarter" idx="12"/>
          </p:nvPr>
        </p:nvSpPr>
        <p:spPr>
          <a:ln/>
        </p:spPr>
        <p:txBody>
          <a:bodyPr/>
          <a:lstStyle>
            <a:lvl1pPr>
              <a:defRPr/>
            </a:lvl1pPr>
          </a:lstStyle>
          <a:p>
            <a:pPr defTabSz="685800">
              <a:buClr>
                <a:srgbClr val="000000"/>
              </a:buClr>
              <a:defRPr/>
            </a:pPr>
            <a:endParaRPr lang="en-GB" kern="0">
              <a:cs typeface="Arial"/>
              <a:sym typeface="Arial"/>
            </a:endParaRPr>
          </a:p>
        </p:txBody>
      </p:sp>
    </p:spTree>
    <p:extLst>
      <p:ext uri="{BB962C8B-B14F-4D97-AF65-F5344CB8AC3E}">
        <p14:creationId xmlns:p14="http://schemas.microsoft.com/office/powerpoint/2010/main" val="10123220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17977"/>
            <a:ext cx="4040188" cy="479822"/>
          </a:xfrm>
        </p:spPr>
        <p:txBody>
          <a:bodyPr anchor="b"/>
          <a:lstStyle>
            <a:lvl1pPr marL="0" indent="0">
              <a:buNone/>
              <a:defRPr sz="1650" b="1"/>
            </a:lvl1pPr>
            <a:lvl2pPr marL="342615" indent="0">
              <a:buNone/>
              <a:defRPr sz="1500" b="1"/>
            </a:lvl2pPr>
            <a:lvl3pPr marL="685234" indent="0">
              <a:buNone/>
              <a:defRPr sz="1350" b="1"/>
            </a:lvl3pPr>
            <a:lvl4pPr marL="1027853" indent="0">
              <a:buNone/>
              <a:defRPr sz="1200" b="1"/>
            </a:lvl4pPr>
            <a:lvl5pPr marL="1370471" indent="0">
              <a:buNone/>
              <a:defRPr sz="1200" b="1"/>
            </a:lvl5pPr>
            <a:lvl6pPr marL="1713087" indent="0">
              <a:buNone/>
              <a:defRPr sz="1200" b="1"/>
            </a:lvl6pPr>
            <a:lvl7pPr marL="2055705" indent="0">
              <a:buNone/>
              <a:defRPr sz="1200" b="1"/>
            </a:lvl7pPr>
            <a:lvl8pPr marL="2398323" indent="0">
              <a:buNone/>
              <a:defRPr sz="1200" b="1"/>
            </a:lvl8pPr>
            <a:lvl9pPr marL="274094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500180"/>
            <a:ext cx="4040188" cy="3268289"/>
          </a:xfrm>
        </p:spPr>
        <p:txBody>
          <a:bodyPr/>
          <a:lstStyle>
            <a:lvl1pPr>
              <a:defRPr sz="1650"/>
            </a:lvl1pPr>
            <a:lvl2pPr>
              <a:defRPr sz="1500"/>
            </a:lvl2pPr>
            <a:lvl3pPr>
              <a:defRPr sz="1350"/>
            </a:lvl3pPr>
            <a:lvl4pPr>
              <a:defRPr sz="120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5028" y="1017977"/>
            <a:ext cx="4041775" cy="479822"/>
          </a:xfrm>
        </p:spPr>
        <p:txBody>
          <a:bodyPr anchor="b"/>
          <a:lstStyle>
            <a:lvl1pPr marL="0" indent="0">
              <a:buNone/>
              <a:defRPr sz="1650" b="1"/>
            </a:lvl1pPr>
            <a:lvl2pPr marL="342615" indent="0">
              <a:buNone/>
              <a:defRPr sz="1500" b="1"/>
            </a:lvl2pPr>
            <a:lvl3pPr marL="685234" indent="0">
              <a:buNone/>
              <a:defRPr sz="1350" b="1"/>
            </a:lvl3pPr>
            <a:lvl4pPr marL="1027853" indent="0">
              <a:buNone/>
              <a:defRPr sz="1200" b="1"/>
            </a:lvl4pPr>
            <a:lvl5pPr marL="1370471" indent="0">
              <a:buNone/>
              <a:defRPr sz="1200" b="1"/>
            </a:lvl5pPr>
            <a:lvl6pPr marL="1713087" indent="0">
              <a:buNone/>
              <a:defRPr sz="1200" b="1"/>
            </a:lvl6pPr>
            <a:lvl7pPr marL="2055705" indent="0">
              <a:buNone/>
              <a:defRPr sz="1200" b="1"/>
            </a:lvl7pPr>
            <a:lvl8pPr marL="2398323" indent="0">
              <a:buNone/>
              <a:defRPr sz="1200" b="1"/>
            </a:lvl8pPr>
            <a:lvl9pPr marL="274094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500180"/>
            <a:ext cx="4041775" cy="3268289"/>
          </a:xfrm>
        </p:spPr>
        <p:txBody>
          <a:bodyPr/>
          <a:lstStyle>
            <a:lvl1pPr>
              <a:defRPr sz="1650"/>
            </a:lvl1pPr>
            <a:lvl2pPr>
              <a:defRPr sz="1500"/>
            </a:lvl2pPr>
            <a:lvl3pPr>
              <a:defRPr sz="1500"/>
            </a:lvl3pPr>
            <a:lvl4pPr>
              <a:defRPr sz="120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itelplatzhalter 1"/>
          <p:cNvSpPr>
            <a:spLocks noGrp="1"/>
          </p:cNvSpPr>
          <p:nvPr>
            <p:ph type="title"/>
          </p:nvPr>
        </p:nvSpPr>
        <p:spPr bwMode="auto">
          <a:xfrm>
            <a:off x="393701" y="428610"/>
            <a:ext cx="8356600" cy="589359"/>
          </a:xfrm>
          <a:prstGeom prst="rect">
            <a:avLst/>
          </a:prstGeom>
          <a:noFill/>
          <a:ln w="9525">
            <a:noFill/>
            <a:miter lim="800000"/>
            <a:headEnd/>
            <a:tailEnd/>
          </a:ln>
        </p:spPr>
        <p:txBody>
          <a:bodyPr/>
          <a:lstStyle/>
          <a:p>
            <a:pPr lvl="0"/>
            <a:r>
              <a:rPr lang="en-US"/>
              <a:t>Click to edit Master title style</a:t>
            </a:r>
            <a:endParaRPr lang="en-GB" dirty="0"/>
          </a:p>
        </p:txBody>
      </p:sp>
      <p:sp>
        <p:nvSpPr>
          <p:cNvPr id="7" name="Date Placeholder 3"/>
          <p:cNvSpPr>
            <a:spLocks noGrp="1"/>
          </p:cNvSpPr>
          <p:nvPr>
            <p:ph type="dt" sz="half" idx="10"/>
          </p:nvPr>
        </p:nvSpPr>
        <p:spPr>
          <a:ln/>
        </p:spPr>
        <p:txBody>
          <a:bodyPr/>
          <a:lstStyle>
            <a:lvl1pPr>
              <a:defRPr/>
            </a:lvl1pPr>
          </a:lstStyle>
          <a:p>
            <a:pPr defTabSz="685800">
              <a:buClr>
                <a:srgbClr val="000000"/>
              </a:buClr>
              <a:defRPr/>
            </a:pPr>
            <a:fld id="{93EF171A-0EE1-45AD-87A1-B2885DD6476D}" type="datetime5">
              <a:rPr lang="en-GB" kern="0" smtClean="0">
                <a:cs typeface="Arial"/>
                <a:sym typeface="Arial"/>
              </a:rPr>
              <a:pPr defTabSz="685800">
                <a:buClr>
                  <a:srgbClr val="000000"/>
                </a:buClr>
                <a:defRPr/>
              </a:pPr>
              <a:t>27-Jun-23</a:t>
            </a:fld>
            <a:endParaRPr lang="en-GB" kern="0">
              <a:cs typeface="Arial"/>
              <a:sym typeface="Arial"/>
            </a:endParaRPr>
          </a:p>
        </p:txBody>
      </p:sp>
      <p:sp>
        <p:nvSpPr>
          <p:cNvPr id="8" name="Slide Number Placeholder 5"/>
          <p:cNvSpPr>
            <a:spLocks noGrp="1"/>
          </p:cNvSpPr>
          <p:nvPr>
            <p:ph type="sldNum" sz="quarter" idx="11"/>
          </p:nvPr>
        </p:nvSpPr>
        <p:spPr>
          <a:ln/>
        </p:spPr>
        <p:txBody>
          <a:bodyPr/>
          <a:lstStyle>
            <a:lvl1pPr>
              <a:defRPr/>
            </a:lvl1pPr>
          </a:lstStyle>
          <a:p>
            <a:pPr defTabSz="685800">
              <a:buClr>
                <a:srgbClr val="000000"/>
              </a:buClr>
              <a:defRPr/>
            </a:pPr>
            <a:fld id="{020DB59B-3DAE-4883-8D9E-AD0D5BC82D4D}" type="slidenum">
              <a:rPr lang="en-GB" kern="0" smtClean="0">
                <a:cs typeface="Arial"/>
                <a:sym typeface="Arial"/>
              </a:rPr>
              <a:pPr defTabSz="685800">
                <a:buClr>
                  <a:srgbClr val="000000"/>
                </a:buClr>
                <a:defRPr/>
              </a:pPr>
              <a:t>‹Nr.›</a:t>
            </a:fld>
            <a:endParaRPr lang="en-GB" kern="0">
              <a:cs typeface="Arial"/>
              <a:sym typeface="Arial"/>
            </a:endParaRPr>
          </a:p>
        </p:txBody>
      </p:sp>
      <p:sp>
        <p:nvSpPr>
          <p:cNvPr id="9" name="Footer Placeholder 4"/>
          <p:cNvSpPr>
            <a:spLocks noGrp="1"/>
          </p:cNvSpPr>
          <p:nvPr>
            <p:ph type="ftr" sz="quarter" idx="12"/>
          </p:nvPr>
        </p:nvSpPr>
        <p:spPr>
          <a:ln/>
        </p:spPr>
        <p:txBody>
          <a:bodyPr/>
          <a:lstStyle>
            <a:lvl1pPr>
              <a:defRPr/>
            </a:lvl1pPr>
          </a:lstStyle>
          <a:p>
            <a:pPr defTabSz="685800">
              <a:buClr>
                <a:srgbClr val="000000"/>
              </a:buClr>
              <a:defRPr/>
            </a:pPr>
            <a:endParaRPr lang="en-GB" kern="0">
              <a:cs typeface="Arial"/>
              <a:sym typeface="Arial"/>
            </a:endParaRPr>
          </a:p>
        </p:txBody>
      </p:sp>
    </p:spTree>
    <p:extLst>
      <p:ext uri="{BB962C8B-B14F-4D97-AF65-F5344CB8AC3E}">
        <p14:creationId xmlns:p14="http://schemas.microsoft.com/office/powerpoint/2010/main" val="16861234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elplatzhalter 1"/>
          <p:cNvSpPr>
            <a:spLocks noGrp="1"/>
          </p:cNvSpPr>
          <p:nvPr>
            <p:ph type="title"/>
          </p:nvPr>
        </p:nvSpPr>
        <p:spPr bwMode="auto">
          <a:xfrm>
            <a:off x="393701" y="428610"/>
            <a:ext cx="8356600" cy="589359"/>
          </a:xfrm>
          <a:prstGeom prst="rect">
            <a:avLst/>
          </a:prstGeom>
          <a:noFill/>
          <a:ln w="9525">
            <a:noFill/>
            <a:miter lim="800000"/>
            <a:headEnd/>
            <a:tailEnd/>
          </a:ln>
        </p:spPr>
        <p:txBody>
          <a:bodyPr/>
          <a:lstStyle/>
          <a:p>
            <a:pPr lvl="0"/>
            <a:r>
              <a:rPr lang="en-US"/>
              <a:t>Click to edit Master title style</a:t>
            </a:r>
            <a:endParaRPr lang="en-GB" dirty="0"/>
          </a:p>
        </p:txBody>
      </p:sp>
      <p:sp>
        <p:nvSpPr>
          <p:cNvPr id="3" name="Date Placeholder 3"/>
          <p:cNvSpPr>
            <a:spLocks noGrp="1"/>
          </p:cNvSpPr>
          <p:nvPr>
            <p:ph type="dt" sz="half" idx="10"/>
          </p:nvPr>
        </p:nvSpPr>
        <p:spPr>
          <a:ln/>
        </p:spPr>
        <p:txBody>
          <a:bodyPr/>
          <a:lstStyle>
            <a:lvl1pPr>
              <a:defRPr/>
            </a:lvl1pPr>
          </a:lstStyle>
          <a:p>
            <a:pPr defTabSz="685800">
              <a:buClr>
                <a:srgbClr val="000000"/>
              </a:buClr>
              <a:defRPr/>
            </a:pPr>
            <a:fld id="{9F9DF90F-2035-4362-B946-2499E66288E5}" type="datetime5">
              <a:rPr lang="en-GB" kern="0" smtClean="0">
                <a:cs typeface="Arial"/>
                <a:sym typeface="Arial"/>
              </a:rPr>
              <a:pPr defTabSz="685800">
                <a:buClr>
                  <a:srgbClr val="000000"/>
                </a:buClr>
                <a:defRPr/>
              </a:pPr>
              <a:t>27-Jun-23</a:t>
            </a:fld>
            <a:endParaRPr lang="en-GB" kern="0">
              <a:cs typeface="Arial"/>
              <a:sym typeface="Arial"/>
            </a:endParaRPr>
          </a:p>
        </p:txBody>
      </p:sp>
      <p:sp>
        <p:nvSpPr>
          <p:cNvPr id="4" name="Slide Number Placeholder 5"/>
          <p:cNvSpPr>
            <a:spLocks noGrp="1"/>
          </p:cNvSpPr>
          <p:nvPr>
            <p:ph type="sldNum" sz="quarter" idx="11"/>
          </p:nvPr>
        </p:nvSpPr>
        <p:spPr>
          <a:ln/>
        </p:spPr>
        <p:txBody>
          <a:bodyPr/>
          <a:lstStyle>
            <a:lvl1pPr>
              <a:defRPr/>
            </a:lvl1pPr>
          </a:lstStyle>
          <a:p>
            <a:pPr defTabSz="685800">
              <a:buClr>
                <a:srgbClr val="000000"/>
              </a:buClr>
              <a:defRPr/>
            </a:pPr>
            <a:fld id="{B788CDFB-9E24-4098-9C11-EEACA9C20029}" type="slidenum">
              <a:rPr lang="en-GB" kern="0" smtClean="0">
                <a:cs typeface="Arial"/>
                <a:sym typeface="Arial"/>
              </a:rPr>
              <a:pPr defTabSz="685800">
                <a:buClr>
                  <a:srgbClr val="000000"/>
                </a:buClr>
                <a:defRPr/>
              </a:pPr>
              <a:t>‹Nr.›</a:t>
            </a:fld>
            <a:endParaRPr lang="en-GB" kern="0">
              <a:cs typeface="Arial"/>
              <a:sym typeface="Arial"/>
            </a:endParaRPr>
          </a:p>
        </p:txBody>
      </p:sp>
      <p:sp>
        <p:nvSpPr>
          <p:cNvPr id="5" name="Footer Placeholder 4"/>
          <p:cNvSpPr>
            <a:spLocks noGrp="1"/>
          </p:cNvSpPr>
          <p:nvPr>
            <p:ph type="ftr" sz="quarter" idx="12"/>
          </p:nvPr>
        </p:nvSpPr>
        <p:spPr>
          <a:ln/>
        </p:spPr>
        <p:txBody>
          <a:bodyPr/>
          <a:lstStyle>
            <a:lvl1pPr>
              <a:defRPr/>
            </a:lvl1pPr>
          </a:lstStyle>
          <a:p>
            <a:pPr defTabSz="685800">
              <a:buClr>
                <a:srgbClr val="000000"/>
              </a:buClr>
              <a:defRPr/>
            </a:pPr>
            <a:endParaRPr lang="en-GB" kern="0">
              <a:cs typeface="Arial"/>
              <a:sym typeface="Arial"/>
            </a:endParaRPr>
          </a:p>
        </p:txBody>
      </p:sp>
    </p:spTree>
    <p:extLst>
      <p:ext uri="{BB962C8B-B14F-4D97-AF65-F5344CB8AC3E}">
        <p14:creationId xmlns:p14="http://schemas.microsoft.com/office/powerpoint/2010/main" val="16548161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defTabSz="685800">
              <a:buClr>
                <a:srgbClr val="000000"/>
              </a:buClr>
              <a:defRPr/>
            </a:pPr>
            <a:fld id="{B5088EC0-B1E8-4826-A753-6D4074B8E113}" type="datetime5">
              <a:rPr lang="en-GB" kern="0" smtClean="0">
                <a:cs typeface="Arial"/>
                <a:sym typeface="Arial"/>
              </a:rPr>
              <a:pPr defTabSz="685800">
                <a:buClr>
                  <a:srgbClr val="000000"/>
                </a:buClr>
                <a:defRPr/>
              </a:pPr>
              <a:t>27-Jun-23</a:t>
            </a:fld>
            <a:endParaRPr lang="en-GB" kern="0">
              <a:cs typeface="Arial"/>
              <a:sym typeface="Arial"/>
            </a:endParaRPr>
          </a:p>
        </p:txBody>
      </p:sp>
      <p:sp>
        <p:nvSpPr>
          <p:cNvPr id="3" name="Slide Number Placeholder 5"/>
          <p:cNvSpPr>
            <a:spLocks noGrp="1"/>
          </p:cNvSpPr>
          <p:nvPr>
            <p:ph type="sldNum" sz="quarter" idx="11"/>
          </p:nvPr>
        </p:nvSpPr>
        <p:spPr>
          <a:ln/>
        </p:spPr>
        <p:txBody>
          <a:bodyPr/>
          <a:lstStyle>
            <a:lvl1pPr>
              <a:defRPr/>
            </a:lvl1pPr>
          </a:lstStyle>
          <a:p>
            <a:pPr defTabSz="685800">
              <a:buClr>
                <a:srgbClr val="000000"/>
              </a:buClr>
              <a:defRPr/>
            </a:pPr>
            <a:fld id="{786B1B15-611E-4681-B4F2-4D8BA3E17800}" type="slidenum">
              <a:rPr lang="en-GB" kern="0" smtClean="0">
                <a:cs typeface="Arial"/>
                <a:sym typeface="Arial"/>
              </a:rPr>
              <a:pPr defTabSz="685800">
                <a:buClr>
                  <a:srgbClr val="000000"/>
                </a:buClr>
                <a:defRPr/>
              </a:pPr>
              <a:t>‹Nr.›</a:t>
            </a:fld>
            <a:endParaRPr lang="en-GB" kern="0">
              <a:cs typeface="Arial"/>
              <a:sym typeface="Arial"/>
            </a:endParaRPr>
          </a:p>
        </p:txBody>
      </p:sp>
      <p:sp>
        <p:nvSpPr>
          <p:cNvPr id="4" name="Footer Placeholder 4"/>
          <p:cNvSpPr>
            <a:spLocks noGrp="1"/>
          </p:cNvSpPr>
          <p:nvPr>
            <p:ph type="ftr" sz="quarter" idx="12"/>
          </p:nvPr>
        </p:nvSpPr>
        <p:spPr>
          <a:ln/>
        </p:spPr>
        <p:txBody>
          <a:bodyPr/>
          <a:lstStyle>
            <a:lvl1pPr>
              <a:defRPr/>
            </a:lvl1pPr>
          </a:lstStyle>
          <a:p>
            <a:pPr defTabSz="685800">
              <a:buClr>
                <a:srgbClr val="000000"/>
              </a:buClr>
              <a:defRPr/>
            </a:pPr>
            <a:endParaRPr lang="en-GB" kern="0">
              <a:cs typeface="Arial"/>
              <a:sym typeface="Arial"/>
            </a:endParaRPr>
          </a:p>
        </p:txBody>
      </p:sp>
    </p:spTree>
    <p:extLst>
      <p:ext uri="{BB962C8B-B14F-4D97-AF65-F5344CB8AC3E}">
        <p14:creationId xmlns:p14="http://schemas.microsoft.com/office/powerpoint/2010/main" val="42510976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7554" y="428612"/>
            <a:ext cx="5357850" cy="4339859"/>
          </a:xfrm>
        </p:spPr>
        <p:txBody>
          <a:bodyPr/>
          <a:lstStyle>
            <a:lvl1pPr>
              <a:defRPr sz="1800"/>
            </a:lvl1pPr>
            <a:lvl2pPr>
              <a:defRPr sz="150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357159" y="1232288"/>
            <a:ext cx="3000396" cy="3536181"/>
          </a:xfrm>
        </p:spPr>
        <p:txBody>
          <a:bodyPr/>
          <a:lstStyle>
            <a:lvl1pPr marL="0" indent="0">
              <a:buNone/>
              <a:defRPr sz="1050"/>
            </a:lvl1pPr>
            <a:lvl2pPr marL="342615" indent="0">
              <a:buNone/>
              <a:defRPr sz="900"/>
            </a:lvl2pPr>
            <a:lvl3pPr marL="685234" indent="0">
              <a:buNone/>
              <a:defRPr sz="750"/>
            </a:lvl3pPr>
            <a:lvl4pPr marL="1027853" indent="0">
              <a:buNone/>
              <a:defRPr sz="675"/>
            </a:lvl4pPr>
            <a:lvl5pPr marL="1370471" indent="0">
              <a:buNone/>
              <a:defRPr sz="675"/>
            </a:lvl5pPr>
            <a:lvl6pPr marL="1713087" indent="0">
              <a:buNone/>
              <a:defRPr sz="675"/>
            </a:lvl6pPr>
            <a:lvl7pPr marL="2055705" indent="0">
              <a:buNone/>
              <a:defRPr sz="675"/>
            </a:lvl7pPr>
            <a:lvl8pPr marL="2398323" indent="0">
              <a:buNone/>
              <a:defRPr sz="675"/>
            </a:lvl8pPr>
            <a:lvl9pPr marL="2740940" indent="0">
              <a:buNone/>
              <a:defRPr sz="675"/>
            </a:lvl9pPr>
          </a:lstStyle>
          <a:p>
            <a:pPr lvl="0"/>
            <a:r>
              <a:rPr lang="en-US"/>
              <a:t>Click to edit Master text styles</a:t>
            </a:r>
          </a:p>
        </p:txBody>
      </p:sp>
      <p:sp>
        <p:nvSpPr>
          <p:cNvPr id="8" name="Titelplatzhalter 1"/>
          <p:cNvSpPr>
            <a:spLocks noGrp="1"/>
          </p:cNvSpPr>
          <p:nvPr>
            <p:ph type="title"/>
          </p:nvPr>
        </p:nvSpPr>
        <p:spPr bwMode="auto">
          <a:xfrm>
            <a:off x="357159" y="428614"/>
            <a:ext cx="3000396" cy="803678"/>
          </a:xfrm>
          <a:prstGeom prst="rect">
            <a:avLst/>
          </a:prstGeom>
          <a:noFill/>
          <a:ln w="9525">
            <a:noFill/>
            <a:miter lim="800000"/>
            <a:headEnd/>
            <a:tailEnd/>
          </a:ln>
        </p:spPr>
        <p:txBody>
          <a:bodyPr/>
          <a:lstStyle/>
          <a:p>
            <a:pPr lvl="0"/>
            <a:r>
              <a:rPr lang="en-US"/>
              <a:t>Click to edit Master title style</a:t>
            </a:r>
            <a:endParaRPr lang="en-GB" noProof="0" dirty="0"/>
          </a:p>
        </p:txBody>
      </p:sp>
      <p:sp>
        <p:nvSpPr>
          <p:cNvPr id="5" name="Date Placeholder 3"/>
          <p:cNvSpPr>
            <a:spLocks noGrp="1"/>
          </p:cNvSpPr>
          <p:nvPr>
            <p:ph type="dt" sz="half" idx="10"/>
          </p:nvPr>
        </p:nvSpPr>
        <p:spPr>
          <a:ln/>
        </p:spPr>
        <p:txBody>
          <a:bodyPr/>
          <a:lstStyle>
            <a:lvl1pPr>
              <a:defRPr/>
            </a:lvl1pPr>
          </a:lstStyle>
          <a:p>
            <a:pPr defTabSz="685800">
              <a:buClr>
                <a:srgbClr val="000000"/>
              </a:buClr>
              <a:defRPr/>
            </a:pPr>
            <a:fld id="{ACB08EEE-BCA5-4B56-AA1C-7DBF8097E946}" type="datetime5">
              <a:rPr lang="en-GB" kern="0" smtClean="0">
                <a:cs typeface="Arial"/>
                <a:sym typeface="Arial"/>
              </a:rPr>
              <a:pPr defTabSz="685800">
                <a:buClr>
                  <a:srgbClr val="000000"/>
                </a:buClr>
                <a:defRPr/>
              </a:pPr>
              <a:t>27-Jun-23</a:t>
            </a:fld>
            <a:endParaRPr lang="en-GB" kern="0">
              <a:cs typeface="Arial"/>
              <a:sym typeface="Arial"/>
            </a:endParaRPr>
          </a:p>
        </p:txBody>
      </p:sp>
      <p:sp>
        <p:nvSpPr>
          <p:cNvPr id="6" name="Slide Number Placeholder 5"/>
          <p:cNvSpPr>
            <a:spLocks noGrp="1"/>
          </p:cNvSpPr>
          <p:nvPr>
            <p:ph type="sldNum" sz="quarter" idx="11"/>
          </p:nvPr>
        </p:nvSpPr>
        <p:spPr>
          <a:ln/>
        </p:spPr>
        <p:txBody>
          <a:bodyPr/>
          <a:lstStyle>
            <a:lvl1pPr>
              <a:defRPr/>
            </a:lvl1pPr>
          </a:lstStyle>
          <a:p>
            <a:pPr defTabSz="685800">
              <a:buClr>
                <a:srgbClr val="000000"/>
              </a:buClr>
              <a:defRPr/>
            </a:pPr>
            <a:fld id="{081FC976-0767-4B28-92C7-D1F530A0F89A}" type="slidenum">
              <a:rPr lang="en-GB" kern="0" smtClean="0">
                <a:cs typeface="Arial"/>
                <a:sym typeface="Arial"/>
              </a:rPr>
              <a:pPr defTabSz="685800">
                <a:buClr>
                  <a:srgbClr val="000000"/>
                </a:buClr>
                <a:defRPr/>
              </a:pPr>
              <a:t>‹Nr.›</a:t>
            </a:fld>
            <a:endParaRPr lang="en-GB" kern="0">
              <a:cs typeface="Arial"/>
              <a:sym typeface="Arial"/>
            </a:endParaRPr>
          </a:p>
        </p:txBody>
      </p:sp>
      <p:sp>
        <p:nvSpPr>
          <p:cNvPr id="7" name="Footer Placeholder 4"/>
          <p:cNvSpPr>
            <a:spLocks noGrp="1"/>
          </p:cNvSpPr>
          <p:nvPr>
            <p:ph type="ftr" sz="quarter" idx="12"/>
          </p:nvPr>
        </p:nvSpPr>
        <p:spPr>
          <a:ln/>
        </p:spPr>
        <p:txBody>
          <a:bodyPr/>
          <a:lstStyle>
            <a:lvl1pPr>
              <a:defRPr/>
            </a:lvl1pPr>
          </a:lstStyle>
          <a:p>
            <a:pPr defTabSz="685800">
              <a:buClr>
                <a:srgbClr val="000000"/>
              </a:buClr>
              <a:defRPr/>
            </a:pPr>
            <a:endParaRPr lang="en-GB" kern="0">
              <a:cs typeface="Arial"/>
              <a:sym typeface="Arial"/>
            </a:endParaRPr>
          </a:p>
        </p:txBody>
      </p:sp>
    </p:spTree>
    <p:extLst>
      <p:ext uri="{BB962C8B-B14F-4D97-AF65-F5344CB8AC3E}">
        <p14:creationId xmlns:p14="http://schemas.microsoft.com/office/powerpoint/2010/main" val="10249959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46894"/>
            <a:ext cx="5486400" cy="425054"/>
          </a:xfrm>
          <a:prstGeom prst="rect">
            <a:avLst/>
          </a:prstGeom>
        </p:spPr>
        <p:txBody>
          <a:bodyPr anchor="b"/>
          <a:lstStyle>
            <a:lvl1pPr algn="l">
              <a:defRPr sz="1500" b="1">
                <a:solidFill>
                  <a:srgbClr val="002060"/>
                </a:solidFill>
              </a:defRPr>
            </a:lvl1pPr>
          </a:lstStyle>
          <a:p>
            <a:r>
              <a:rPr lang="en-US"/>
              <a:t>Click to edit Master title style</a:t>
            </a:r>
            <a:endParaRPr lang="en-GB" dirty="0"/>
          </a:p>
        </p:txBody>
      </p:sp>
      <p:sp>
        <p:nvSpPr>
          <p:cNvPr id="3" name="Picture Placeholder 2"/>
          <p:cNvSpPr>
            <a:spLocks noGrp="1"/>
          </p:cNvSpPr>
          <p:nvPr>
            <p:ph type="pic" idx="1"/>
          </p:nvPr>
        </p:nvSpPr>
        <p:spPr>
          <a:xfrm>
            <a:off x="1792288" y="503642"/>
            <a:ext cx="5486400" cy="3086100"/>
          </a:xfrm>
        </p:spPr>
        <p:txBody>
          <a:bodyPr rtlCol="0">
            <a:normAutofit/>
          </a:bodyPr>
          <a:lstStyle>
            <a:lvl1pPr marL="0" indent="0">
              <a:buNone/>
              <a:defRPr sz="2400"/>
            </a:lvl1pPr>
            <a:lvl2pPr marL="342615" indent="0">
              <a:buNone/>
              <a:defRPr sz="2100"/>
            </a:lvl2pPr>
            <a:lvl3pPr marL="685234" indent="0">
              <a:buNone/>
              <a:defRPr sz="1800"/>
            </a:lvl3pPr>
            <a:lvl4pPr marL="1027853" indent="0">
              <a:buNone/>
              <a:defRPr sz="1500"/>
            </a:lvl4pPr>
            <a:lvl5pPr marL="1370471" indent="0">
              <a:buNone/>
              <a:defRPr sz="1500"/>
            </a:lvl5pPr>
            <a:lvl6pPr marL="1713087" indent="0">
              <a:buNone/>
              <a:defRPr sz="1500"/>
            </a:lvl6pPr>
            <a:lvl7pPr marL="2055705" indent="0">
              <a:buNone/>
              <a:defRPr sz="1500"/>
            </a:lvl7pPr>
            <a:lvl8pPr marL="2398323" indent="0">
              <a:buNone/>
              <a:defRPr sz="1500"/>
            </a:lvl8pPr>
            <a:lvl9pPr marL="2740940" indent="0">
              <a:buNone/>
              <a:defRPr sz="1500"/>
            </a:lvl9pPr>
          </a:lstStyle>
          <a:p>
            <a:pPr lvl="0"/>
            <a:r>
              <a:rPr lang="en-US" noProof="0"/>
              <a:t>Click icon to add picture</a:t>
            </a:r>
            <a:endParaRPr lang="en-GB" noProof="0" dirty="0"/>
          </a:p>
        </p:txBody>
      </p:sp>
      <p:sp>
        <p:nvSpPr>
          <p:cNvPr id="4" name="Text Placeholder 3"/>
          <p:cNvSpPr>
            <a:spLocks noGrp="1"/>
          </p:cNvSpPr>
          <p:nvPr>
            <p:ph type="body" sz="half" idx="2"/>
          </p:nvPr>
        </p:nvSpPr>
        <p:spPr>
          <a:xfrm>
            <a:off x="1792288" y="4111243"/>
            <a:ext cx="5486400" cy="603647"/>
          </a:xfrm>
        </p:spPr>
        <p:txBody>
          <a:bodyPr/>
          <a:lstStyle>
            <a:lvl1pPr marL="0" indent="0">
              <a:buNone/>
              <a:defRPr sz="1050">
                <a:solidFill>
                  <a:schemeClr val="bg2">
                    <a:lumMod val="25000"/>
                  </a:schemeClr>
                </a:solidFill>
              </a:defRPr>
            </a:lvl1pPr>
            <a:lvl2pPr marL="342615" indent="0">
              <a:buNone/>
              <a:defRPr sz="900"/>
            </a:lvl2pPr>
            <a:lvl3pPr marL="685234" indent="0">
              <a:buNone/>
              <a:defRPr sz="750"/>
            </a:lvl3pPr>
            <a:lvl4pPr marL="1027853" indent="0">
              <a:buNone/>
              <a:defRPr sz="675"/>
            </a:lvl4pPr>
            <a:lvl5pPr marL="1370471" indent="0">
              <a:buNone/>
              <a:defRPr sz="675"/>
            </a:lvl5pPr>
            <a:lvl6pPr marL="1713087" indent="0">
              <a:buNone/>
              <a:defRPr sz="675"/>
            </a:lvl6pPr>
            <a:lvl7pPr marL="2055705" indent="0">
              <a:buNone/>
              <a:defRPr sz="675"/>
            </a:lvl7pPr>
            <a:lvl8pPr marL="2398323" indent="0">
              <a:buNone/>
              <a:defRPr sz="675"/>
            </a:lvl8pPr>
            <a:lvl9pPr marL="2740940" indent="0">
              <a:buNone/>
              <a:defRPr sz="675"/>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defTabSz="685800">
              <a:buClr>
                <a:srgbClr val="000000"/>
              </a:buClr>
              <a:defRPr/>
            </a:pPr>
            <a:fld id="{346CEF6C-7BAA-432A-82E9-674730389D2A}" type="datetime5">
              <a:rPr lang="en-GB" kern="0" smtClean="0">
                <a:cs typeface="Arial"/>
                <a:sym typeface="Arial"/>
              </a:rPr>
              <a:pPr defTabSz="685800">
                <a:buClr>
                  <a:srgbClr val="000000"/>
                </a:buClr>
                <a:defRPr/>
              </a:pPr>
              <a:t>27-Jun-23</a:t>
            </a:fld>
            <a:endParaRPr lang="en-GB" kern="0">
              <a:cs typeface="Arial"/>
              <a:sym typeface="Arial"/>
            </a:endParaRPr>
          </a:p>
        </p:txBody>
      </p:sp>
      <p:sp>
        <p:nvSpPr>
          <p:cNvPr id="6" name="Slide Number Placeholder 5"/>
          <p:cNvSpPr>
            <a:spLocks noGrp="1"/>
          </p:cNvSpPr>
          <p:nvPr>
            <p:ph type="sldNum" sz="quarter" idx="11"/>
          </p:nvPr>
        </p:nvSpPr>
        <p:spPr>
          <a:ln/>
        </p:spPr>
        <p:txBody>
          <a:bodyPr/>
          <a:lstStyle>
            <a:lvl1pPr>
              <a:defRPr/>
            </a:lvl1pPr>
          </a:lstStyle>
          <a:p>
            <a:pPr defTabSz="685800">
              <a:buClr>
                <a:srgbClr val="000000"/>
              </a:buClr>
              <a:defRPr/>
            </a:pPr>
            <a:fld id="{9C39B8E3-D348-4B20-AA8B-C69A3F1267EE}" type="slidenum">
              <a:rPr lang="en-GB" kern="0" smtClean="0">
                <a:cs typeface="Arial"/>
                <a:sym typeface="Arial"/>
              </a:rPr>
              <a:pPr defTabSz="685800">
                <a:buClr>
                  <a:srgbClr val="000000"/>
                </a:buClr>
                <a:defRPr/>
              </a:pPr>
              <a:t>‹Nr.›</a:t>
            </a:fld>
            <a:endParaRPr lang="en-GB" kern="0">
              <a:cs typeface="Arial"/>
              <a:sym typeface="Arial"/>
            </a:endParaRPr>
          </a:p>
        </p:txBody>
      </p:sp>
      <p:sp>
        <p:nvSpPr>
          <p:cNvPr id="7" name="Footer Placeholder 4"/>
          <p:cNvSpPr>
            <a:spLocks noGrp="1"/>
          </p:cNvSpPr>
          <p:nvPr>
            <p:ph type="ftr" sz="quarter" idx="12"/>
          </p:nvPr>
        </p:nvSpPr>
        <p:spPr>
          <a:ln/>
        </p:spPr>
        <p:txBody>
          <a:bodyPr/>
          <a:lstStyle>
            <a:lvl1pPr>
              <a:defRPr/>
            </a:lvl1pPr>
          </a:lstStyle>
          <a:p>
            <a:pPr defTabSz="685800">
              <a:buClr>
                <a:srgbClr val="000000"/>
              </a:buClr>
              <a:defRPr/>
            </a:pPr>
            <a:endParaRPr lang="en-GB" kern="0">
              <a:cs typeface="Arial"/>
              <a:sym typeface="Arial"/>
            </a:endParaRPr>
          </a:p>
        </p:txBody>
      </p:sp>
    </p:spTree>
    <p:extLst>
      <p:ext uri="{BB962C8B-B14F-4D97-AF65-F5344CB8AC3E}">
        <p14:creationId xmlns:p14="http://schemas.microsoft.com/office/powerpoint/2010/main" val="42649540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elplatzhalter 1"/>
          <p:cNvSpPr>
            <a:spLocks noGrp="1"/>
          </p:cNvSpPr>
          <p:nvPr>
            <p:ph type="title"/>
          </p:nvPr>
        </p:nvSpPr>
        <p:spPr bwMode="auto">
          <a:xfrm>
            <a:off x="393701" y="428610"/>
            <a:ext cx="8356600" cy="589359"/>
          </a:xfrm>
          <a:prstGeom prst="rect">
            <a:avLst/>
          </a:prstGeom>
          <a:noFill/>
          <a:ln w="9525">
            <a:noFill/>
            <a:miter lim="800000"/>
            <a:headEnd/>
            <a:tailEnd/>
          </a:ln>
        </p:spPr>
        <p:txBody>
          <a:bodyPr/>
          <a:lstStyle/>
          <a:p>
            <a:pPr lvl="0"/>
            <a:r>
              <a:rPr lang="en-US"/>
              <a:t>Click to edit Master title style</a:t>
            </a:r>
            <a:endParaRPr lang="en-GB" dirty="0"/>
          </a:p>
        </p:txBody>
      </p:sp>
      <p:sp>
        <p:nvSpPr>
          <p:cNvPr id="4" name="Date Placeholder 3"/>
          <p:cNvSpPr>
            <a:spLocks noGrp="1"/>
          </p:cNvSpPr>
          <p:nvPr>
            <p:ph type="dt" sz="half" idx="10"/>
          </p:nvPr>
        </p:nvSpPr>
        <p:spPr>
          <a:ln/>
        </p:spPr>
        <p:txBody>
          <a:bodyPr/>
          <a:lstStyle>
            <a:lvl1pPr>
              <a:defRPr/>
            </a:lvl1pPr>
          </a:lstStyle>
          <a:p>
            <a:pPr defTabSz="685800">
              <a:buClr>
                <a:srgbClr val="000000"/>
              </a:buClr>
              <a:defRPr/>
            </a:pPr>
            <a:fld id="{7A23DBD6-10BC-4DB4-864D-5ABBDE06B51D}" type="datetime5">
              <a:rPr lang="en-GB" kern="0" smtClean="0">
                <a:cs typeface="Arial"/>
                <a:sym typeface="Arial"/>
              </a:rPr>
              <a:pPr defTabSz="685800">
                <a:buClr>
                  <a:srgbClr val="000000"/>
                </a:buClr>
                <a:defRPr/>
              </a:pPr>
              <a:t>27-Jun-23</a:t>
            </a:fld>
            <a:endParaRPr lang="en-GB" kern="0">
              <a:cs typeface="Arial"/>
              <a:sym typeface="Arial"/>
            </a:endParaRPr>
          </a:p>
        </p:txBody>
      </p:sp>
      <p:sp>
        <p:nvSpPr>
          <p:cNvPr id="5" name="Slide Number Placeholder 5"/>
          <p:cNvSpPr>
            <a:spLocks noGrp="1"/>
          </p:cNvSpPr>
          <p:nvPr>
            <p:ph type="sldNum" sz="quarter" idx="11"/>
          </p:nvPr>
        </p:nvSpPr>
        <p:spPr>
          <a:ln/>
        </p:spPr>
        <p:txBody>
          <a:bodyPr/>
          <a:lstStyle>
            <a:lvl1pPr>
              <a:defRPr/>
            </a:lvl1pPr>
          </a:lstStyle>
          <a:p>
            <a:pPr defTabSz="685800">
              <a:buClr>
                <a:srgbClr val="000000"/>
              </a:buClr>
              <a:defRPr/>
            </a:pPr>
            <a:fld id="{746F6D3A-2693-4AFB-9C11-0F7014F35077}" type="slidenum">
              <a:rPr lang="en-GB" kern="0" smtClean="0">
                <a:cs typeface="Arial"/>
                <a:sym typeface="Arial"/>
              </a:rPr>
              <a:pPr defTabSz="685800">
                <a:buClr>
                  <a:srgbClr val="000000"/>
                </a:buClr>
                <a:defRPr/>
              </a:pPr>
              <a:t>‹Nr.›</a:t>
            </a:fld>
            <a:endParaRPr lang="en-GB" kern="0">
              <a:cs typeface="Arial"/>
              <a:sym typeface="Arial"/>
            </a:endParaRPr>
          </a:p>
        </p:txBody>
      </p:sp>
      <p:sp>
        <p:nvSpPr>
          <p:cNvPr id="6" name="Footer Placeholder 4"/>
          <p:cNvSpPr>
            <a:spLocks noGrp="1"/>
          </p:cNvSpPr>
          <p:nvPr>
            <p:ph type="ftr" sz="quarter" idx="12"/>
          </p:nvPr>
        </p:nvSpPr>
        <p:spPr>
          <a:ln/>
        </p:spPr>
        <p:txBody>
          <a:bodyPr/>
          <a:lstStyle>
            <a:lvl1pPr>
              <a:defRPr/>
            </a:lvl1pPr>
          </a:lstStyle>
          <a:p>
            <a:pPr defTabSz="685800">
              <a:buClr>
                <a:srgbClr val="000000"/>
              </a:buClr>
              <a:defRPr/>
            </a:pPr>
            <a:endParaRPr lang="en-GB" kern="0">
              <a:cs typeface="Arial"/>
              <a:sym typeface="Arial"/>
            </a:endParaRPr>
          </a:p>
        </p:txBody>
      </p:sp>
    </p:spTree>
    <p:extLst>
      <p:ext uri="{BB962C8B-B14F-4D97-AF65-F5344CB8AC3E}">
        <p14:creationId xmlns:p14="http://schemas.microsoft.com/office/powerpoint/2010/main" val="13831030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Vertical Two Titles">
    <p:spTree>
      <p:nvGrpSpPr>
        <p:cNvPr id="1" name=""/>
        <p:cNvGrpSpPr/>
        <p:nvPr/>
      </p:nvGrpSpPr>
      <p:grpSpPr>
        <a:xfrm>
          <a:off x="0" y="0"/>
          <a:ext cx="0" cy="0"/>
          <a:chOff x="0" y="0"/>
          <a:chExt cx="0" cy="0"/>
        </a:xfrm>
      </p:grpSpPr>
      <p:sp>
        <p:nvSpPr>
          <p:cNvPr id="3" name="Content Placeholder 2"/>
          <p:cNvSpPr>
            <a:spLocks noGrp="1"/>
          </p:cNvSpPr>
          <p:nvPr>
            <p:ph idx="1"/>
          </p:nvPr>
        </p:nvSpPr>
        <p:spPr>
          <a:xfrm>
            <a:off x="375024" y="910816"/>
            <a:ext cx="8393965" cy="1660934"/>
          </a:xfrm>
        </p:spPr>
        <p:txBody>
          <a:bodyPr/>
          <a:lstStyle>
            <a:lvl1pPr>
              <a:defRPr lang="en-US" sz="1650" b="0" kern="1200" dirty="0" smtClean="0">
                <a:solidFill>
                  <a:schemeClr val="accent4">
                    <a:lumMod val="50000"/>
                  </a:schemeClr>
                </a:solidFill>
                <a:latin typeface="+mn-lt"/>
                <a:ea typeface="+mn-ea"/>
                <a:cs typeface="+mn-cs"/>
              </a:defRPr>
            </a:lvl1pPr>
            <a:lvl2pPr>
              <a:defRPr lang="en-US" sz="1500" kern="1200" dirty="0" smtClean="0">
                <a:solidFill>
                  <a:schemeClr val="accent2">
                    <a:lumMod val="50000"/>
                  </a:schemeClr>
                </a:solidFill>
                <a:latin typeface="+mn-lt"/>
                <a:ea typeface="+mn-ea"/>
                <a:cs typeface="+mn-cs"/>
              </a:defRPr>
            </a:lvl2pPr>
            <a:lvl3pPr>
              <a:defRPr lang="en-US" sz="1350" kern="1200" dirty="0" smtClean="0">
                <a:solidFill>
                  <a:schemeClr val="accent1">
                    <a:lumMod val="50000"/>
                  </a:schemeClr>
                </a:solidFill>
                <a:latin typeface="+mn-lt"/>
                <a:ea typeface="+mn-ea"/>
                <a:cs typeface="+mn-cs"/>
              </a:defRPr>
            </a:lvl3pPr>
            <a:lvl4pPr>
              <a:defRPr lang="en-US" sz="1200" kern="1200" dirty="0" smtClean="0">
                <a:solidFill>
                  <a:schemeClr val="accent3">
                    <a:lumMod val="50000"/>
                  </a:schemeClr>
                </a:solidFill>
                <a:latin typeface="+mn-lt"/>
                <a:ea typeface="+mn-ea"/>
                <a:cs typeface="+mn-cs"/>
              </a:defRPr>
            </a:lvl4pPr>
            <a:lvl5pPr>
              <a:defRPr lang="en-GB" sz="1050" kern="1200" dirty="0">
                <a:solidFill>
                  <a:schemeClr val="accent5">
                    <a:lumMod val="50000"/>
                  </a:schemeClr>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elplatzhalter 1"/>
          <p:cNvSpPr>
            <a:spLocks noGrp="1"/>
          </p:cNvSpPr>
          <p:nvPr>
            <p:ph type="title"/>
          </p:nvPr>
        </p:nvSpPr>
        <p:spPr bwMode="auto">
          <a:xfrm>
            <a:off x="375429" y="535772"/>
            <a:ext cx="8393142" cy="375049"/>
          </a:xfrm>
          <a:prstGeom prst="rect">
            <a:avLst/>
          </a:prstGeom>
          <a:noFill/>
          <a:ln w="9525">
            <a:noFill/>
            <a:miter lim="800000"/>
            <a:headEnd/>
            <a:tailEnd/>
          </a:ln>
        </p:spPr>
        <p:txBody>
          <a:bodyPr/>
          <a:lstStyle/>
          <a:p>
            <a:pPr lvl="0"/>
            <a:r>
              <a:rPr lang="en-US" noProof="0" dirty="0"/>
              <a:t>Click to edit Master title style</a:t>
            </a:r>
            <a:endParaRPr lang="en-GB" noProof="0" dirty="0"/>
          </a:p>
        </p:txBody>
      </p:sp>
      <p:sp>
        <p:nvSpPr>
          <p:cNvPr id="7" name="Content Placeholder 2"/>
          <p:cNvSpPr>
            <a:spLocks noGrp="1"/>
          </p:cNvSpPr>
          <p:nvPr>
            <p:ph idx="13"/>
          </p:nvPr>
        </p:nvSpPr>
        <p:spPr>
          <a:xfrm>
            <a:off x="375024" y="3053956"/>
            <a:ext cx="8393965" cy="1660934"/>
          </a:xfrm>
        </p:spPr>
        <p:txBody>
          <a:bodyPr/>
          <a:lstStyle>
            <a:lvl1pPr>
              <a:defRPr lang="en-US" sz="1650" b="0" kern="1200" dirty="0" smtClean="0">
                <a:solidFill>
                  <a:schemeClr val="accent4">
                    <a:lumMod val="50000"/>
                  </a:schemeClr>
                </a:solidFill>
                <a:latin typeface="+mn-lt"/>
                <a:ea typeface="+mn-ea"/>
                <a:cs typeface="+mn-cs"/>
              </a:defRPr>
            </a:lvl1pPr>
            <a:lvl2pPr>
              <a:defRPr lang="en-US" sz="1500" kern="1200" dirty="0" smtClean="0">
                <a:solidFill>
                  <a:schemeClr val="accent2">
                    <a:lumMod val="50000"/>
                  </a:schemeClr>
                </a:solidFill>
                <a:latin typeface="+mn-lt"/>
                <a:ea typeface="+mn-ea"/>
                <a:cs typeface="+mn-cs"/>
              </a:defRPr>
            </a:lvl2pPr>
            <a:lvl3pPr>
              <a:defRPr lang="en-US" sz="1350" kern="1200" dirty="0" smtClean="0">
                <a:solidFill>
                  <a:schemeClr val="accent1">
                    <a:lumMod val="50000"/>
                  </a:schemeClr>
                </a:solidFill>
                <a:latin typeface="+mn-lt"/>
                <a:ea typeface="+mn-ea"/>
                <a:cs typeface="+mn-cs"/>
              </a:defRPr>
            </a:lvl3pPr>
            <a:lvl4pPr>
              <a:defRPr lang="en-US" sz="1200" kern="1200" dirty="0" smtClean="0">
                <a:solidFill>
                  <a:schemeClr val="accent3">
                    <a:lumMod val="50000"/>
                  </a:schemeClr>
                </a:solidFill>
                <a:latin typeface="+mn-lt"/>
                <a:ea typeface="+mn-ea"/>
                <a:cs typeface="+mn-cs"/>
              </a:defRPr>
            </a:lvl4pPr>
            <a:lvl5pPr>
              <a:defRPr lang="en-GB" sz="1050" kern="1200" dirty="0">
                <a:solidFill>
                  <a:schemeClr val="accent5">
                    <a:lumMod val="50000"/>
                  </a:schemeClr>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4"/>
          <p:cNvSpPr>
            <a:spLocks noGrp="1"/>
          </p:cNvSpPr>
          <p:nvPr>
            <p:ph type="body" sz="quarter" idx="3"/>
          </p:nvPr>
        </p:nvSpPr>
        <p:spPr>
          <a:xfrm>
            <a:off x="357158" y="2678911"/>
            <a:ext cx="8399493" cy="375050"/>
          </a:xfrm>
        </p:spPr>
        <p:txBody>
          <a:bodyPr anchor="b"/>
          <a:lstStyle>
            <a:lvl1pPr marL="0" indent="0">
              <a:buNone/>
              <a:defRPr lang="en-US" sz="1800" b="1" kern="1200" noProof="0" dirty="0" smtClean="0">
                <a:solidFill>
                  <a:schemeClr val="tx1"/>
                </a:solidFill>
                <a:latin typeface="+mj-lt"/>
                <a:ea typeface="+mj-ea"/>
                <a:cs typeface="+mj-cs"/>
              </a:defRPr>
            </a:lvl1pPr>
            <a:lvl2pPr marL="342615" indent="0">
              <a:buNone/>
              <a:defRPr sz="1500" b="1"/>
            </a:lvl2pPr>
            <a:lvl3pPr marL="685234" indent="0">
              <a:buNone/>
              <a:defRPr sz="1350" b="1"/>
            </a:lvl3pPr>
            <a:lvl4pPr marL="1027853" indent="0">
              <a:buNone/>
              <a:defRPr sz="1200" b="1"/>
            </a:lvl4pPr>
            <a:lvl5pPr marL="1370471" indent="0">
              <a:buNone/>
              <a:defRPr sz="1200" b="1"/>
            </a:lvl5pPr>
            <a:lvl6pPr marL="1713087" indent="0">
              <a:buNone/>
              <a:defRPr sz="1200" b="1"/>
            </a:lvl6pPr>
            <a:lvl7pPr marL="2055705" indent="0">
              <a:buNone/>
              <a:defRPr sz="1200" b="1"/>
            </a:lvl7pPr>
            <a:lvl8pPr marL="2398323" indent="0">
              <a:buNone/>
              <a:defRPr sz="1200" b="1"/>
            </a:lvl8pPr>
            <a:lvl9pPr marL="2740940" indent="0">
              <a:buNone/>
              <a:defRPr sz="1200" b="1"/>
            </a:lvl9pPr>
          </a:lstStyle>
          <a:p>
            <a:pPr lvl="0"/>
            <a:r>
              <a:rPr lang="en-US" dirty="0"/>
              <a:t>Click to edit Master text styles</a:t>
            </a:r>
          </a:p>
        </p:txBody>
      </p:sp>
      <p:sp>
        <p:nvSpPr>
          <p:cNvPr id="6" name="Date Placeholder 3"/>
          <p:cNvSpPr>
            <a:spLocks noGrp="1"/>
          </p:cNvSpPr>
          <p:nvPr>
            <p:ph type="dt" sz="half" idx="14"/>
          </p:nvPr>
        </p:nvSpPr>
        <p:spPr>
          <a:ln/>
        </p:spPr>
        <p:txBody>
          <a:bodyPr/>
          <a:lstStyle>
            <a:lvl1pPr>
              <a:defRPr/>
            </a:lvl1pPr>
          </a:lstStyle>
          <a:p>
            <a:pPr defTabSz="685800">
              <a:buClr>
                <a:srgbClr val="000000"/>
              </a:buClr>
              <a:defRPr/>
            </a:pPr>
            <a:fld id="{B51F6A19-2830-42F1-9D6C-C91D389FB49F}" type="datetime5">
              <a:rPr lang="en-GB" kern="0" smtClean="0">
                <a:cs typeface="Arial"/>
                <a:sym typeface="Arial"/>
              </a:rPr>
              <a:pPr defTabSz="685800">
                <a:buClr>
                  <a:srgbClr val="000000"/>
                </a:buClr>
                <a:defRPr/>
              </a:pPr>
              <a:t>27-Jun-23</a:t>
            </a:fld>
            <a:endParaRPr lang="en-GB" kern="0">
              <a:cs typeface="Arial"/>
              <a:sym typeface="Arial"/>
            </a:endParaRPr>
          </a:p>
        </p:txBody>
      </p:sp>
      <p:sp>
        <p:nvSpPr>
          <p:cNvPr id="9" name="Slide Number Placeholder 5"/>
          <p:cNvSpPr>
            <a:spLocks noGrp="1"/>
          </p:cNvSpPr>
          <p:nvPr>
            <p:ph type="sldNum" sz="quarter" idx="15"/>
          </p:nvPr>
        </p:nvSpPr>
        <p:spPr>
          <a:ln/>
        </p:spPr>
        <p:txBody>
          <a:bodyPr/>
          <a:lstStyle>
            <a:lvl1pPr>
              <a:defRPr/>
            </a:lvl1pPr>
          </a:lstStyle>
          <a:p>
            <a:pPr defTabSz="685800">
              <a:buClr>
                <a:srgbClr val="000000"/>
              </a:buClr>
              <a:defRPr/>
            </a:pPr>
            <a:fld id="{20E7FE95-9885-4849-9F50-DAF88EC46F01}" type="slidenum">
              <a:rPr lang="en-GB" kern="0" smtClean="0">
                <a:cs typeface="Arial"/>
                <a:sym typeface="Arial"/>
              </a:rPr>
              <a:pPr defTabSz="685800">
                <a:buClr>
                  <a:srgbClr val="000000"/>
                </a:buClr>
                <a:defRPr/>
              </a:pPr>
              <a:t>‹Nr.›</a:t>
            </a:fld>
            <a:endParaRPr lang="en-GB" kern="0">
              <a:cs typeface="Arial"/>
              <a:sym typeface="Arial"/>
            </a:endParaRPr>
          </a:p>
        </p:txBody>
      </p:sp>
      <p:sp>
        <p:nvSpPr>
          <p:cNvPr id="11" name="Footer Placeholder 4"/>
          <p:cNvSpPr>
            <a:spLocks noGrp="1"/>
          </p:cNvSpPr>
          <p:nvPr>
            <p:ph type="ftr" sz="quarter" idx="16"/>
          </p:nvPr>
        </p:nvSpPr>
        <p:spPr>
          <a:ln/>
        </p:spPr>
        <p:txBody>
          <a:bodyPr/>
          <a:lstStyle>
            <a:lvl1pPr>
              <a:defRPr/>
            </a:lvl1pPr>
          </a:lstStyle>
          <a:p>
            <a:pPr defTabSz="685800">
              <a:buClr>
                <a:srgbClr val="000000"/>
              </a:buClr>
              <a:defRPr/>
            </a:pPr>
            <a:endParaRPr lang="en-GB" kern="0">
              <a:cs typeface="Arial"/>
              <a:sym typeface="Arial"/>
            </a:endParaRPr>
          </a:p>
        </p:txBody>
      </p:sp>
    </p:spTree>
    <p:extLst>
      <p:ext uri="{BB962C8B-B14F-4D97-AF65-F5344CB8AC3E}">
        <p14:creationId xmlns:p14="http://schemas.microsoft.com/office/powerpoint/2010/main" val="3367268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No Header Only Body">
    <p:spTree>
      <p:nvGrpSpPr>
        <p:cNvPr id="1" name=""/>
        <p:cNvGrpSpPr/>
        <p:nvPr/>
      </p:nvGrpSpPr>
      <p:grpSpPr>
        <a:xfrm>
          <a:off x="0" y="0"/>
          <a:ext cx="0" cy="0"/>
          <a:chOff x="0" y="0"/>
          <a:chExt cx="0" cy="0"/>
        </a:xfrm>
      </p:grpSpPr>
      <p:sp>
        <p:nvSpPr>
          <p:cNvPr id="3" name="Content Placeholder 2"/>
          <p:cNvSpPr>
            <a:spLocks noGrp="1"/>
          </p:cNvSpPr>
          <p:nvPr>
            <p:ph idx="1"/>
          </p:nvPr>
        </p:nvSpPr>
        <p:spPr>
          <a:xfrm>
            <a:off x="375024" y="482188"/>
            <a:ext cx="8393965" cy="4232702"/>
          </a:xfrm>
        </p:spPr>
        <p:txBody>
          <a:bodyPr/>
          <a:lstStyle>
            <a:lvl1pPr>
              <a:defRPr lang="en-US" sz="1800" b="1" kern="1200" noProof="0" dirty="0" smtClean="0">
                <a:solidFill>
                  <a:schemeClr val="tx1"/>
                </a:solidFill>
                <a:latin typeface="+mj-lt"/>
                <a:ea typeface="+mj-ea"/>
                <a:cs typeface="+mj-cs"/>
              </a:defRPr>
            </a:lvl1pPr>
            <a:lvl2pPr>
              <a:defRPr lang="en-US" sz="1650" b="0" kern="1200" dirty="0" smtClean="0">
                <a:solidFill>
                  <a:schemeClr val="accent4">
                    <a:lumMod val="50000"/>
                  </a:schemeClr>
                </a:solidFill>
                <a:latin typeface="+mn-lt"/>
                <a:ea typeface="+mn-ea"/>
                <a:cs typeface="+mn-cs"/>
              </a:defRPr>
            </a:lvl2pPr>
            <a:lvl3pPr>
              <a:defRPr lang="en-US" sz="1500" kern="1200" dirty="0" smtClean="0">
                <a:solidFill>
                  <a:schemeClr val="accent2">
                    <a:lumMod val="50000"/>
                  </a:schemeClr>
                </a:solidFill>
                <a:latin typeface="+mn-lt"/>
                <a:ea typeface="+mn-ea"/>
                <a:cs typeface="+mn-cs"/>
              </a:defRPr>
            </a:lvl3pPr>
            <a:lvl4pPr>
              <a:defRPr lang="en-US" sz="1350" kern="1200" dirty="0" smtClean="0">
                <a:solidFill>
                  <a:schemeClr val="accent1">
                    <a:lumMod val="50000"/>
                  </a:schemeClr>
                </a:solidFill>
                <a:latin typeface="+mn-lt"/>
                <a:ea typeface="+mn-ea"/>
                <a:cs typeface="+mn-cs"/>
              </a:defRPr>
            </a:lvl4pPr>
            <a:lvl5pPr>
              <a:defRPr lang="en-GB" sz="1200" kern="1200" dirty="0">
                <a:solidFill>
                  <a:schemeClr val="accent3">
                    <a:lumMod val="50000"/>
                  </a:schemeClr>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ln/>
        </p:spPr>
        <p:txBody>
          <a:bodyPr/>
          <a:lstStyle>
            <a:lvl1pPr>
              <a:defRPr/>
            </a:lvl1pPr>
          </a:lstStyle>
          <a:p>
            <a:pPr defTabSz="685800">
              <a:buClr>
                <a:srgbClr val="000000"/>
              </a:buClr>
              <a:defRPr/>
            </a:pPr>
            <a:fld id="{63770424-FB4B-4EE2-B21D-C8663FEE7628}" type="datetime5">
              <a:rPr lang="en-GB" kern="0" smtClean="0">
                <a:cs typeface="Arial"/>
                <a:sym typeface="Arial"/>
              </a:rPr>
              <a:pPr defTabSz="685800">
                <a:buClr>
                  <a:srgbClr val="000000"/>
                </a:buClr>
                <a:defRPr/>
              </a:pPr>
              <a:t>27-Jun-23</a:t>
            </a:fld>
            <a:endParaRPr lang="en-GB" kern="0">
              <a:cs typeface="Arial"/>
              <a:sym typeface="Arial"/>
            </a:endParaRPr>
          </a:p>
        </p:txBody>
      </p:sp>
      <p:sp>
        <p:nvSpPr>
          <p:cNvPr id="5" name="Slide Number Placeholder 5"/>
          <p:cNvSpPr>
            <a:spLocks noGrp="1"/>
          </p:cNvSpPr>
          <p:nvPr>
            <p:ph type="sldNum" sz="quarter" idx="11"/>
          </p:nvPr>
        </p:nvSpPr>
        <p:spPr>
          <a:ln/>
        </p:spPr>
        <p:txBody>
          <a:bodyPr/>
          <a:lstStyle>
            <a:lvl1pPr>
              <a:defRPr/>
            </a:lvl1pPr>
          </a:lstStyle>
          <a:p>
            <a:pPr defTabSz="685800">
              <a:buClr>
                <a:srgbClr val="000000"/>
              </a:buClr>
              <a:defRPr/>
            </a:pPr>
            <a:fld id="{47B08C8A-A328-4499-A647-6792EFECCF69}" type="slidenum">
              <a:rPr lang="en-GB" kern="0" smtClean="0">
                <a:cs typeface="Arial"/>
                <a:sym typeface="Arial"/>
              </a:rPr>
              <a:pPr defTabSz="685800">
                <a:buClr>
                  <a:srgbClr val="000000"/>
                </a:buClr>
                <a:defRPr/>
              </a:pPr>
              <a:t>‹Nr.›</a:t>
            </a:fld>
            <a:endParaRPr lang="en-GB" kern="0">
              <a:cs typeface="Arial"/>
              <a:sym typeface="Arial"/>
            </a:endParaRPr>
          </a:p>
        </p:txBody>
      </p:sp>
      <p:sp>
        <p:nvSpPr>
          <p:cNvPr id="6" name="Footer Placeholder 4"/>
          <p:cNvSpPr>
            <a:spLocks noGrp="1"/>
          </p:cNvSpPr>
          <p:nvPr>
            <p:ph type="ftr" sz="quarter" idx="12"/>
          </p:nvPr>
        </p:nvSpPr>
        <p:spPr>
          <a:ln/>
        </p:spPr>
        <p:txBody>
          <a:bodyPr/>
          <a:lstStyle>
            <a:lvl1pPr>
              <a:defRPr/>
            </a:lvl1pPr>
          </a:lstStyle>
          <a:p>
            <a:pPr defTabSz="685800">
              <a:buClr>
                <a:srgbClr val="000000"/>
              </a:buClr>
              <a:defRPr/>
            </a:pPr>
            <a:endParaRPr lang="en-GB" kern="0">
              <a:cs typeface="Arial"/>
              <a:sym typeface="Arial"/>
            </a:endParaRPr>
          </a:p>
        </p:txBody>
      </p:sp>
    </p:spTree>
    <p:extLst>
      <p:ext uri="{BB962C8B-B14F-4D97-AF65-F5344CB8AC3E}">
        <p14:creationId xmlns:p14="http://schemas.microsoft.com/office/powerpoint/2010/main" val="9757272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694270" y="544295"/>
            <a:ext cx="7797799" cy="443177"/>
          </a:xfrm>
        </p:spPr>
        <p:txBody>
          <a:bodyPr>
            <a:normAutofit/>
          </a:bodyPr>
          <a:lstStyle>
            <a:lvl1pPr marL="180528" indent="-180528" algn="l">
              <a:lnSpc>
                <a:spcPct val="120000"/>
              </a:lnSpc>
              <a:buFont typeface="+mj-lt"/>
              <a:buAutoNum type="arabicPeriod"/>
              <a:defRPr sz="1200">
                <a:solidFill>
                  <a:srgbClr val="3095B4"/>
                </a:solidFill>
                <a:latin typeface="Lucida Bright"/>
                <a:cs typeface="Lucida Bright"/>
              </a:defRPr>
            </a:lvl1pPr>
            <a:lvl2pPr marL="180528" indent="0" algn="l">
              <a:lnSpc>
                <a:spcPct val="100000"/>
              </a:lnSpc>
              <a:buNone/>
              <a:defRPr sz="975">
                <a:solidFill>
                  <a:srgbClr val="737C82"/>
                </a:solidFill>
                <a:latin typeface="Lucida Sans"/>
                <a:cs typeface="Lucida Sans"/>
              </a:defRPr>
            </a:lvl2pPr>
            <a:lvl3pPr marL="180528" indent="0" algn="l">
              <a:lnSpc>
                <a:spcPct val="120000"/>
              </a:lnSpc>
              <a:buNone/>
              <a:defRPr sz="600">
                <a:solidFill>
                  <a:srgbClr val="737C82"/>
                </a:solidFill>
                <a:latin typeface="Lucida Sans"/>
                <a:cs typeface="Lucida Sans"/>
              </a:defRPr>
            </a:lvl3pPr>
            <a:lvl4pPr marL="933989" indent="0" algn="ctr">
              <a:buNone/>
              <a:defRPr>
                <a:solidFill>
                  <a:schemeClr val="tx1">
                    <a:tint val="75000"/>
                  </a:schemeClr>
                </a:solidFill>
              </a:defRPr>
            </a:lvl4pPr>
            <a:lvl5pPr marL="1245322" indent="0" algn="ctr">
              <a:buNone/>
              <a:defRPr>
                <a:solidFill>
                  <a:schemeClr val="tx1">
                    <a:tint val="75000"/>
                  </a:schemeClr>
                </a:solidFill>
              </a:defRPr>
            </a:lvl5pPr>
            <a:lvl6pPr marL="1556652" indent="0" algn="ctr">
              <a:buNone/>
              <a:defRPr>
                <a:solidFill>
                  <a:schemeClr val="tx1">
                    <a:tint val="75000"/>
                  </a:schemeClr>
                </a:solidFill>
              </a:defRPr>
            </a:lvl6pPr>
            <a:lvl7pPr marL="1867980" indent="0" algn="ctr">
              <a:buNone/>
              <a:defRPr>
                <a:solidFill>
                  <a:schemeClr val="tx1">
                    <a:tint val="75000"/>
                  </a:schemeClr>
                </a:solidFill>
              </a:defRPr>
            </a:lvl7pPr>
            <a:lvl8pPr marL="2179313" indent="0" algn="ctr">
              <a:buNone/>
              <a:defRPr>
                <a:solidFill>
                  <a:schemeClr val="tx1">
                    <a:tint val="75000"/>
                  </a:schemeClr>
                </a:solidFill>
              </a:defRPr>
            </a:lvl8pPr>
            <a:lvl9pPr marL="2490643" indent="0" algn="ctr">
              <a:buNone/>
              <a:defRPr>
                <a:solidFill>
                  <a:schemeClr val="tx1">
                    <a:tint val="75000"/>
                  </a:schemeClr>
                </a:solidFill>
              </a:defRPr>
            </a:lvl9pPr>
          </a:lstStyle>
          <a:p>
            <a:pPr lvl="0"/>
            <a:r>
              <a:rPr lang="de-DE"/>
              <a:t>Formatvorlage des Untertitelmasters durch Klicken bearbeiten</a:t>
            </a:r>
            <a:endParaRPr lang="fr-FR" dirty="0"/>
          </a:p>
        </p:txBody>
      </p:sp>
      <p:sp>
        <p:nvSpPr>
          <p:cNvPr id="5" name="Espace réservé du texte 4"/>
          <p:cNvSpPr>
            <a:spLocks noGrp="1"/>
          </p:cNvSpPr>
          <p:nvPr>
            <p:ph type="body" sz="quarter" idx="13"/>
          </p:nvPr>
        </p:nvSpPr>
        <p:spPr>
          <a:xfrm>
            <a:off x="694136" y="1021314"/>
            <a:ext cx="7702549" cy="2227660"/>
          </a:xfrm>
        </p:spPr>
        <p:txBody>
          <a:bodyPr/>
          <a:lstStyle>
            <a:lvl2pPr marL="180528" indent="0">
              <a:buNone/>
              <a:defRPr lang="fr-FR" sz="975" kern="1200" dirty="0" smtClean="0">
                <a:solidFill>
                  <a:srgbClr val="737C82"/>
                </a:solidFill>
                <a:latin typeface="Lucida Sans"/>
                <a:ea typeface="+mn-ea"/>
                <a:cs typeface="Lucida Sans"/>
              </a:defRPr>
            </a:lvl2pPr>
            <a:lvl3pPr marL="180528" indent="0">
              <a:buNone/>
              <a:defRPr lang="fr-FR" sz="600" kern="1200" dirty="0" smtClean="0">
                <a:solidFill>
                  <a:srgbClr val="737C82"/>
                </a:solidFill>
                <a:latin typeface="Lucida Sans"/>
                <a:ea typeface="+mn-ea"/>
                <a:cs typeface="Lucida Sans"/>
              </a:defRPr>
            </a:lvl3pPr>
          </a:lstStyle>
          <a:p>
            <a:pPr lvl="0"/>
            <a:r>
              <a:rPr lang="de-DE"/>
              <a:t>Textmasterformat bearbeiten</a:t>
            </a:r>
          </a:p>
          <a:p>
            <a:pPr lvl="1"/>
            <a:r>
              <a:rPr lang="de-DE"/>
              <a:t>Zweite Ebene</a:t>
            </a:r>
          </a:p>
        </p:txBody>
      </p:sp>
      <p:sp>
        <p:nvSpPr>
          <p:cNvPr id="4" name="Espace réservé du numéro de diapositive 5"/>
          <p:cNvSpPr>
            <a:spLocks noGrp="1"/>
          </p:cNvSpPr>
          <p:nvPr>
            <p:ph type="sldNum" sz="quarter" idx="14"/>
          </p:nvPr>
        </p:nvSpPr>
        <p:spPr>
          <a:xfrm>
            <a:off x="4764" y="4825605"/>
            <a:ext cx="823912" cy="273844"/>
          </a:xfrm>
        </p:spPr>
        <p:txBody>
          <a:bodyPr lIns="83022" tIns="41511" rIns="83022" bIns="41511"/>
          <a:lstStyle>
            <a:lvl1pPr defTabSz="311330" fontAlgn="auto">
              <a:spcBef>
                <a:spcPts val="0"/>
              </a:spcBef>
              <a:spcAft>
                <a:spcPts val="0"/>
              </a:spcAft>
              <a:defRPr sz="675">
                <a:solidFill>
                  <a:prstClr val="white"/>
                </a:solidFill>
                <a:latin typeface="Lucida Sans"/>
                <a:ea typeface="+mn-ea"/>
                <a:cs typeface="Lucida Sans"/>
              </a:defRPr>
            </a:lvl1pPr>
          </a:lstStyle>
          <a:p>
            <a:pPr>
              <a:buClr>
                <a:srgbClr val="000000"/>
              </a:buClr>
              <a:defRPr/>
            </a:pPr>
            <a:fld id="{9512395A-7D48-48ED-A30F-E7616F260FF8}" type="slidenum">
              <a:rPr lang="fr-FR" kern="0" smtClean="0">
                <a:sym typeface="Arial"/>
              </a:rPr>
              <a:pPr>
                <a:buClr>
                  <a:srgbClr val="000000"/>
                </a:buClr>
                <a:defRPr/>
              </a:pPr>
              <a:t>‹Nr.›</a:t>
            </a:fld>
            <a:endParaRPr lang="fr-FR" kern="0" dirty="0">
              <a:sym typeface="Arial"/>
            </a:endParaRPr>
          </a:p>
        </p:txBody>
      </p:sp>
    </p:spTree>
    <p:extLst>
      <p:ext uri="{BB962C8B-B14F-4D97-AF65-F5344CB8AC3E}">
        <p14:creationId xmlns:p14="http://schemas.microsoft.com/office/powerpoint/2010/main" val="2699643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Enabling 5G and Beyond | futurenetworks.ieee.org</a:t>
            </a:r>
          </a:p>
        </p:txBody>
      </p:sp>
      <p:sp>
        <p:nvSpPr>
          <p:cNvPr id="6" name="Slide Number Placeholder 5"/>
          <p:cNvSpPr>
            <a:spLocks noGrp="1"/>
          </p:cNvSpPr>
          <p:nvPr>
            <p:ph type="sldNum" sz="quarter" idx="12"/>
          </p:nvPr>
        </p:nvSpPr>
        <p:spPr>
          <a:xfrm>
            <a:off x="8784236" y="0"/>
            <a:ext cx="359764" cy="273844"/>
          </a:xfrm>
          <a:prstGeom prst="rect">
            <a:avLst/>
          </a:prstGeom>
        </p:spPr>
        <p:txBody>
          <a:bodyPr/>
          <a:lstStyle/>
          <a:p>
            <a:fld id="{93FDA38A-BAB5-464B-9C29-6CFE79D85799}" type="slidenum">
              <a:rPr lang="en-US" smtClean="0"/>
              <a:t>‹Nr.›</a:t>
            </a:fld>
            <a:endParaRPr lang="en-US"/>
          </a:p>
        </p:txBody>
      </p:sp>
    </p:spTree>
    <p:extLst>
      <p:ext uri="{BB962C8B-B14F-4D97-AF65-F5344CB8AC3E}">
        <p14:creationId xmlns:p14="http://schemas.microsoft.com/office/powerpoint/2010/main" val="22901743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5" name="Content Placeholder 14"/>
          <p:cNvSpPr>
            <a:spLocks noGrp="1"/>
          </p:cNvSpPr>
          <p:nvPr>
            <p:ph sz="quarter" idx="10"/>
          </p:nvPr>
        </p:nvSpPr>
        <p:spPr>
          <a:xfrm>
            <a:off x="0" y="4572000"/>
            <a:ext cx="9141714" cy="571500"/>
          </a:xfrm>
          <a:solidFill>
            <a:srgbClr val="000000">
              <a:alpha val="72157"/>
            </a:srgbClr>
          </a:solidFill>
          <a:ln>
            <a:noFill/>
          </a:ln>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US" sz="1800" b="1" kern="12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endParaRPr lang="en-US" dirty="0"/>
          </a:p>
        </p:txBody>
      </p:sp>
    </p:spTree>
    <p:extLst>
      <p:ext uri="{BB962C8B-B14F-4D97-AF65-F5344CB8AC3E}">
        <p14:creationId xmlns:p14="http://schemas.microsoft.com/office/powerpoint/2010/main" val="36335862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7"/>
          <p:cNvSpPr>
            <a:spLocks noChangeArrowheads="1"/>
          </p:cNvSpPr>
          <p:nvPr/>
        </p:nvSpPr>
        <p:spPr bwMode="auto">
          <a:xfrm>
            <a:off x="0" y="1"/>
            <a:ext cx="9144000" cy="428625"/>
          </a:xfrm>
          <a:prstGeom prst="rect">
            <a:avLst/>
          </a:prstGeom>
          <a:solidFill>
            <a:schemeClr val="accent4">
              <a:lumMod val="75000"/>
            </a:schemeClr>
          </a:solidFill>
          <a:ln w="9525">
            <a:noFill/>
            <a:miter lim="800000"/>
            <a:headEnd/>
            <a:tailEnd/>
          </a:ln>
        </p:spPr>
        <p:txBody>
          <a:bodyPr wrap="none" lIns="0" tIns="0" rIns="0" bIns="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lumMod val="85000"/>
                </a:prstClr>
              </a:solidFill>
              <a:effectLst/>
              <a:uLnTx/>
              <a:uFillTx/>
              <a:latin typeface="Jokerman" pitchFamily="82" charset="0"/>
              <a:ea typeface="ＭＳ Ｐゴシック" pitchFamily="34" charset="-128"/>
              <a:cs typeface="+mn-cs"/>
            </a:endParaRPr>
          </a:p>
        </p:txBody>
      </p:sp>
      <p:sp>
        <p:nvSpPr>
          <p:cNvPr id="8" name="Rectangle 7"/>
          <p:cNvSpPr>
            <a:spLocks noChangeArrowheads="1"/>
          </p:cNvSpPr>
          <p:nvPr/>
        </p:nvSpPr>
        <p:spPr bwMode="auto">
          <a:xfrm>
            <a:off x="7429500" y="1"/>
            <a:ext cx="1714500" cy="428625"/>
          </a:xfrm>
          <a:prstGeom prst="rect">
            <a:avLst/>
          </a:prstGeom>
          <a:solidFill>
            <a:schemeClr val="bg2">
              <a:lumMod val="75000"/>
            </a:schemeClr>
          </a:solidFill>
          <a:ln w="9525">
            <a:noFill/>
            <a:miter lim="800000"/>
            <a:headEnd/>
            <a:tailEnd/>
          </a:ln>
        </p:spPr>
        <p:txBody>
          <a:bodyPr wrap="none"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ＭＳ Ｐゴシック" pitchFamily="34" charset="-128"/>
              <a:cs typeface="+mn-cs"/>
            </a:endParaRPr>
          </a:p>
        </p:txBody>
      </p:sp>
      <p:sp>
        <p:nvSpPr>
          <p:cNvPr id="9" name="Rectangle 7" descr="Horizontal brick"/>
          <p:cNvSpPr>
            <a:spLocks noChangeArrowheads="1"/>
          </p:cNvSpPr>
          <p:nvPr/>
        </p:nvSpPr>
        <p:spPr bwMode="auto">
          <a:xfrm>
            <a:off x="12700" y="1"/>
            <a:ext cx="9144000" cy="428625"/>
          </a:xfrm>
          <a:prstGeom prst="rect">
            <a:avLst/>
          </a:prstGeom>
          <a:pattFill prst="horzBrick">
            <a:fgClr>
              <a:srgbClr val="CC99FF"/>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de-DE" sz="1350" b="1" i="0" u="none" strike="noStrike" kern="1200" cap="none" spc="0" normalizeH="0" baseline="0" noProof="0">
              <a:ln>
                <a:noFill/>
              </a:ln>
              <a:solidFill>
                <a:srgbClr val="7F7F7F"/>
              </a:solidFill>
              <a:effectLst/>
              <a:uLnTx/>
              <a:uFillTx/>
              <a:latin typeface="Arial" pitchFamily="34" charset="0"/>
              <a:ea typeface="ＭＳ Ｐゴシック" pitchFamily="34" charset="-128"/>
              <a:cs typeface="+mn-cs"/>
            </a:endParaRPr>
          </a:p>
        </p:txBody>
      </p:sp>
      <p:sp>
        <p:nvSpPr>
          <p:cNvPr id="2" name="Title 1"/>
          <p:cNvSpPr>
            <a:spLocks noGrp="1"/>
          </p:cNvSpPr>
          <p:nvPr>
            <p:ph type="ctrTitle"/>
          </p:nvPr>
        </p:nvSpPr>
        <p:spPr>
          <a:xfrm>
            <a:off x="685800" y="1017976"/>
            <a:ext cx="7772400" cy="1553777"/>
          </a:xfrm>
          <a:prstGeom prst="rect">
            <a:avLst/>
          </a:prstGeom>
        </p:spPr>
        <p:txBody>
          <a:bodyPr/>
          <a:lstStyle>
            <a:lvl1pPr algn="ctr" rtl="0" eaLnBrk="0" fontAlgn="base" hangingPunct="0">
              <a:spcBef>
                <a:spcPct val="0"/>
              </a:spcBef>
              <a:spcAft>
                <a:spcPct val="0"/>
              </a:spcAft>
              <a:defRPr lang="en-GB" sz="2400" b="1" kern="1200" baseline="0" dirty="0">
                <a:solidFill>
                  <a:srgbClr val="002060"/>
                </a:solidFill>
                <a:latin typeface="+mj-lt"/>
                <a:ea typeface="+mj-ea"/>
                <a:cs typeface="+mj-cs"/>
              </a:defRPr>
            </a:lvl1pPr>
          </a:lstStyle>
          <a:p>
            <a:r>
              <a:rPr lang="en-US" dirty="0"/>
              <a:t>Click to edit Master title style</a:t>
            </a:r>
            <a:endParaRPr lang="en-GB" dirty="0"/>
          </a:p>
        </p:txBody>
      </p:sp>
      <p:sp>
        <p:nvSpPr>
          <p:cNvPr id="11" name="Subtitle 2"/>
          <p:cNvSpPr>
            <a:spLocks noGrp="1"/>
          </p:cNvSpPr>
          <p:nvPr>
            <p:ph type="subTitle" idx="1"/>
          </p:nvPr>
        </p:nvSpPr>
        <p:spPr>
          <a:xfrm>
            <a:off x="714349" y="2625331"/>
            <a:ext cx="7786742" cy="535785"/>
          </a:xfrm>
        </p:spPr>
        <p:txBody>
          <a:bodyPr anchor="ctr"/>
          <a:lstStyle>
            <a:lvl1pPr marL="0" marR="0" indent="0" algn="ctr" defTabSz="685217" rtl="0" eaLnBrk="0" fontAlgn="base" latinLnBrk="0" hangingPunct="0">
              <a:lnSpc>
                <a:spcPct val="100000"/>
              </a:lnSpc>
              <a:spcBef>
                <a:spcPct val="20000"/>
              </a:spcBef>
              <a:spcAft>
                <a:spcPct val="0"/>
              </a:spcAft>
              <a:buClrTx/>
              <a:buSzTx/>
              <a:buFont typeface="Arial" pitchFamily="34" charset="0"/>
              <a:buNone/>
              <a:tabLst/>
              <a:defRPr lang="en-GB" sz="2100" b="0" kern="1200" baseline="0" dirty="0">
                <a:solidFill>
                  <a:schemeClr val="bg2">
                    <a:lumMod val="25000"/>
                  </a:schemeClr>
                </a:solidFill>
                <a:latin typeface="+mj-lt"/>
                <a:ea typeface="+mj-ea"/>
                <a:cs typeface="+mj-cs"/>
              </a:defRPr>
            </a:lvl1pPr>
            <a:lvl2pPr marL="342607" indent="0" algn="ctr">
              <a:buNone/>
              <a:defRPr>
                <a:solidFill>
                  <a:schemeClr val="tx1">
                    <a:tint val="75000"/>
                  </a:schemeClr>
                </a:solidFill>
              </a:defRPr>
            </a:lvl2pPr>
            <a:lvl3pPr marL="685217" indent="0" algn="ctr">
              <a:buNone/>
              <a:defRPr>
                <a:solidFill>
                  <a:schemeClr val="tx1">
                    <a:tint val="75000"/>
                  </a:schemeClr>
                </a:solidFill>
              </a:defRPr>
            </a:lvl3pPr>
            <a:lvl4pPr marL="1027827" indent="0" algn="ctr">
              <a:buNone/>
              <a:defRPr>
                <a:solidFill>
                  <a:schemeClr val="tx1">
                    <a:tint val="75000"/>
                  </a:schemeClr>
                </a:solidFill>
              </a:defRPr>
            </a:lvl4pPr>
            <a:lvl5pPr marL="1370437" indent="0" algn="ctr">
              <a:buNone/>
              <a:defRPr>
                <a:solidFill>
                  <a:schemeClr val="tx1">
                    <a:tint val="75000"/>
                  </a:schemeClr>
                </a:solidFill>
              </a:defRPr>
            </a:lvl5pPr>
            <a:lvl6pPr marL="1713044" indent="0" algn="ctr">
              <a:buNone/>
              <a:defRPr>
                <a:solidFill>
                  <a:schemeClr val="tx1">
                    <a:tint val="75000"/>
                  </a:schemeClr>
                </a:solidFill>
              </a:defRPr>
            </a:lvl6pPr>
            <a:lvl7pPr marL="2055653" indent="0" algn="ctr">
              <a:buNone/>
              <a:defRPr>
                <a:solidFill>
                  <a:schemeClr val="tx1">
                    <a:tint val="75000"/>
                  </a:schemeClr>
                </a:solidFill>
              </a:defRPr>
            </a:lvl7pPr>
            <a:lvl8pPr marL="2398263" indent="0" algn="ctr">
              <a:buNone/>
              <a:defRPr>
                <a:solidFill>
                  <a:schemeClr val="tx1">
                    <a:tint val="75000"/>
                  </a:schemeClr>
                </a:solidFill>
              </a:defRPr>
            </a:lvl8pPr>
            <a:lvl9pPr marL="2740871" indent="0" algn="ctr">
              <a:buNone/>
              <a:defRPr>
                <a:solidFill>
                  <a:schemeClr val="tx1">
                    <a:tint val="75000"/>
                  </a:schemeClr>
                </a:solidFill>
              </a:defRPr>
            </a:lvl9pPr>
          </a:lstStyle>
          <a:p>
            <a:pPr lvl="0"/>
            <a:r>
              <a:rPr lang="en-US" dirty="0"/>
              <a:t>Click to edit Master subtitle style</a:t>
            </a:r>
            <a:endParaRPr lang="en-GB" dirty="0"/>
          </a:p>
        </p:txBody>
      </p:sp>
      <p:sp>
        <p:nvSpPr>
          <p:cNvPr id="12" name="Text Placeholder 17"/>
          <p:cNvSpPr>
            <a:spLocks noGrp="1"/>
          </p:cNvSpPr>
          <p:nvPr>
            <p:ph type="body" sz="quarter" idx="13"/>
          </p:nvPr>
        </p:nvSpPr>
        <p:spPr>
          <a:xfrm>
            <a:off x="1357290" y="4018374"/>
            <a:ext cx="6429420" cy="267892"/>
          </a:xfrm>
        </p:spPr>
        <p:txBody>
          <a:bodyPr anchor="ctr"/>
          <a:lstStyle>
            <a:lvl1pPr marL="256958" marR="0" indent="-256958" algn="ctr" defTabSz="685217" rtl="0" eaLnBrk="0" fontAlgn="base" latinLnBrk="0" hangingPunct="0">
              <a:lnSpc>
                <a:spcPct val="100000"/>
              </a:lnSpc>
              <a:spcBef>
                <a:spcPct val="20000"/>
              </a:spcBef>
              <a:spcAft>
                <a:spcPct val="0"/>
              </a:spcAft>
              <a:buClrTx/>
              <a:buSzTx/>
              <a:buFont typeface="Arial" pitchFamily="34" charset="0"/>
              <a:buNone/>
              <a:tabLst/>
              <a:defRPr kumimoji="0" lang="en-GB" sz="1500" b="1" i="0" u="none" strike="noStrike" kern="1200" cap="none" spc="0" normalizeH="0" baseline="0" noProof="0">
                <a:ln>
                  <a:noFill/>
                </a:ln>
                <a:solidFill>
                  <a:schemeClr val="accent3">
                    <a:lumMod val="50000"/>
                  </a:schemeClr>
                </a:solidFill>
                <a:effectLst/>
                <a:uLnTx/>
                <a:uFillTx/>
                <a:latin typeface="+mn-lt"/>
                <a:ea typeface="+mn-ea"/>
                <a:cs typeface="+mn-cs"/>
              </a:defRPr>
            </a:lvl1pPr>
          </a:lstStyle>
          <a:p>
            <a:pPr lvl="0"/>
            <a:r>
              <a:rPr lang="en-US" noProof="0"/>
              <a:t>Click to edit Master text styles</a:t>
            </a:r>
          </a:p>
        </p:txBody>
      </p:sp>
      <p:sp>
        <p:nvSpPr>
          <p:cNvPr id="13" name="Text Placeholder 19"/>
          <p:cNvSpPr>
            <a:spLocks noGrp="1"/>
          </p:cNvSpPr>
          <p:nvPr>
            <p:ph type="body" sz="quarter" idx="14"/>
          </p:nvPr>
        </p:nvSpPr>
        <p:spPr>
          <a:xfrm>
            <a:off x="1357290" y="4339840"/>
            <a:ext cx="6429420" cy="267890"/>
          </a:xfrm>
        </p:spPr>
        <p:txBody>
          <a:bodyPr anchor="ctr"/>
          <a:lstStyle>
            <a:lvl1pPr marL="256958" marR="0" indent="-256958" algn="ctr" defTabSz="685217" rtl="0" eaLnBrk="0" fontAlgn="base" latinLnBrk="0" hangingPunct="0">
              <a:lnSpc>
                <a:spcPct val="100000"/>
              </a:lnSpc>
              <a:spcBef>
                <a:spcPct val="20000"/>
              </a:spcBef>
              <a:spcAft>
                <a:spcPct val="0"/>
              </a:spcAft>
              <a:buClrTx/>
              <a:buSzTx/>
              <a:buFont typeface="Arial" pitchFamily="34" charset="0"/>
              <a:buNone/>
              <a:tabLst/>
              <a:defRPr kumimoji="0" lang="en-GB" sz="1500" b="1" i="0" u="none" strike="noStrike" kern="1200" cap="none" spc="0" normalizeH="0" baseline="0" noProof="0" dirty="0" smtClean="0">
                <a:ln>
                  <a:noFill/>
                </a:ln>
                <a:solidFill>
                  <a:schemeClr val="accent5">
                    <a:lumMod val="50000"/>
                  </a:schemeClr>
                </a:solidFill>
                <a:effectLst/>
                <a:uLnTx/>
                <a:uFillTx/>
                <a:latin typeface="+mn-lt"/>
                <a:ea typeface="+mn-ea"/>
                <a:cs typeface="+mn-cs"/>
              </a:defRPr>
            </a:lvl1pPr>
          </a:lstStyle>
          <a:p>
            <a:pPr lvl="0"/>
            <a:r>
              <a:rPr lang="en-US"/>
              <a:t>Click to edit Master text styles</a:t>
            </a:r>
          </a:p>
        </p:txBody>
      </p:sp>
      <p:sp>
        <p:nvSpPr>
          <p:cNvPr id="17" name="Text Placeholder 16"/>
          <p:cNvSpPr>
            <a:spLocks noGrp="1"/>
          </p:cNvSpPr>
          <p:nvPr>
            <p:ph type="body" sz="quarter" idx="18"/>
          </p:nvPr>
        </p:nvSpPr>
        <p:spPr>
          <a:xfrm>
            <a:off x="1357297" y="3696899"/>
            <a:ext cx="6429421" cy="267893"/>
          </a:xfrm>
        </p:spPr>
        <p:txBody>
          <a:bodyPr anchor="ctr"/>
          <a:lstStyle>
            <a:lvl1pPr algn="ctr">
              <a:buNone/>
              <a:defRPr kumimoji="0" lang="en-US" sz="1800" b="1" i="0" u="none" strike="noStrike" kern="1200" cap="none" spc="0" normalizeH="0" baseline="0" noProof="0" dirty="0" smtClean="0">
                <a:ln>
                  <a:noFill/>
                </a:ln>
                <a:solidFill>
                  <a:schemeClr val="accent2">
                    <a:lumMod val="50000"/>
                  </a:schemeClr>
                </a:solidFill>
                <a:effectLst/>
                <a:uLnTx/>
                <a:uFillTx/>
                <a:latin typeface="+mn-lt"/>
                <a:ea typeface="+mn-ea"/>
                <a:cs typeface="+mn-cs"/>
              </a:defRPr>
            </a:lvl1pPr>
          </a:lstStyle>
          <a:p>
            <a:pPr lvl="0"/>
            <a:r>
              <a:rPr lang="en-US" dirty="0"/>
              <a:t>Click to edit Master text styles</a:t>
            </a:r>
          </a:p>
        </p:txBody>
      </p:sp>
      <p:sp>
        <p:nvSpPr>
          <p:cNvPr id="10" name="Date Placeholder 3"/>
          <p:cNvSpPr>
            <a:spLocks noGrp="1"/>
          </p:cNvSpPr>
          <p:nvPr>
            <p:ph type="dt" sz="half" idx="19"/>
          </p:nvPr>
        </p:nvSpPr>
        <p:spPr/>
        <p:txBody>
          <a:bodyPr/>
          <a:lstStyle>
            <a:lvl1pPr>
              <a:defRPr/>
            </a:lvl1pPr>
          </a:lstStyle>
          <a:p>
            <a:pPr defTabSz="457189">
              <a:defRPr/>
            </a:pPr>
            <a:fld id="{7509B493-507D-4987-9826-0AE4ABF98C87}" type="datetime5">
              <a:rPr lang="en-GB" smtClean="0"/>
              <a:pPr defTabSz="457189">
                <a:defRPr/>
              </a:pPr>
              <a:t>27-Jun-23</a:t>
            </a:fld>
            <a:endParaRPr lang="en-GB"/>
          </a:p>
        </p:txBody>
      </p:sp>
      <p:sp>
        <p:nvSpPr>
          <p:cNvPr id="14" name="Slide Number Placeholder 5"/>
          <p:cNvSpPr>
            <a:spLocks noGrp="1"/>
          </p:cNvSpPr>
          <p:nvPr>
            <p:ph type="sldNum" sz="quarter" idx="20"/>
          </p:nvPr>
        </p:nvSpPr>
        <p:spPr/>
        <p:txBody>
          <a:bodyPr/>
          <a:lstStyle>
            <a:lvl1pPr>
              <a:defRPr/>
            </a:lvl1pPr>
          </a:lstStyle>
          <a:p>
            <a:pPr defTabSz="457189">
              <a:defRPr/>
            </a:pPr>
            <a:fld id="{4C7365E9-61EF-4B85-9D82-51EBA9F61C77}" type="slidenum">
              <a:rPr lang="en-GB" smtClean="0"/>
              <a:pPr defTabSz="457189">
                <a:defRPr/>
              </a:pPr>
              <a:t>‹Nr.›</a:t>
            </a:fld>
            <a:endParaRPr lang="en-GB"/>
          </a:p>
        </p:txBody>
      </p:sp>
      <p:sp>
        <p:nvSpPr>
          <p:cNvPr id="15" name="Footer Placeholder 4"/>
          <p:cNvSpPr>
            <a:spLocks noGrp="1"/>
          </p:cNvSpPr>
          <p:nvPr>
            <p:ph type="ftr" sz="quarter" idx="21"/>
          </p:nvPr>
        </p:nvSpPr>
        <p:spPr/>
        <p:txBody>
          <a:bodyPr/>
          <a:lstStyle>
            <a:lvl1pPr>
              <a:defRPr/>
            </a:lvl1pPr>
          </a:lstStyle>
          <a:p>
            <a:pPr defTabSz="457189">
              <a:defRPr/>
            </a:pPr>
            <a:endParaRPr lang="en-GB"/>
          </a:p>
        </p:txBody>
      </p:sp>
    </p:spTree>
    <p:extLst>
      <p:ext uri="{BB962C8B-B14F-4D97-AF65-F5344CB8AC3E}">
        <p14:creationId xmlns:p14="http://schemas.microsoft.com/office/powerpoint/2010/main" val="12634670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65" y="1017976"/>
            <a:ext cx="8393965" cy="3750495"/>
          </a:xfrm>
        </p:spPr>
        <p:txBody>
          <a:bodyPr/>
          <a:lstStyle>
            <a:lvl1pPr>
              <a:defRPr lang="en-US" sz="1650" b="0" kern="1200" dirty="0" smtClean="0">
                <a:solidFill>
                  <a:schemeClr val="accent4">
                    <a:lumMod val="50000"/>
                  </a:schemeClr>
                </a:solidFill>
                <a:latin typeface="+mn-lt"/>
                <a:ea typeface="+mn-ea"/>
                <a:cs typeface="+mn-cs"/>
              </a:defRPr>
            </a:lvl1pPr>
            <a:lvl2pPr>
              <a:defRPr lang="en-US" sz="1500" kern="1200" dirty="0" smtClean="0">
                <a:solidFill>
                  <a:schemeClr val="accent2">
                    <a:lumMod val="50000"/>
                  </a:schemeClr>
                </a:solidFill>
                <a:latin typeface="+mn-lt"/>
                <a:ea typeface="+mn-ea"/>
                <a:cs typeface="+mn-cs"/>
              </a:defRPr>
            </a:lvl2pPr>
            <a:lvl3pPr>
              <a:defRPr lang="en-US" sz="1350" kern="1200" dirty="0" smtClean="0">
                <a:solidFill>
                  <a:schemeClr val="accent1">
                    <a:lumMod val="50000"/>
                  </a:schemeClr>
                </a:solidFill>
                <a:latin typeface="+mn-lt"/>
                <a:ea typeface="+mn-ea"/>
                <a:cs typeface="+mn-cs"/>
              </a:defRPr>
            </a:lvl3pPr>
            <a:lvl4pPr>
              <a:defRPr lang="en-US" sz="1200" kern="1200" dirty="0" smtClean="0">
                <a:solidFill>
                  <a:schemeClr val="accent3">
                    <a:lumMod val="50000"/>
                  </a:schemeClr>
                </a:solidFill>
                <a:latin typeface="+mn-lt"/>
                <a:ea typeface="+mn-ea"/>
                <a:cs typeface="+mn-cs"/>
              </a:defRPr>
            </a:lvl4pPr>
            <a:lvl5pPr>
              <a:defRPr lang="en-GB" sz="1050" kern="1200" dirty="0">
                <a:solidFill>
                  <a:schemeClr val="accent5">
                    <a:lumMod val="50000"/>
                  </a:schemeClr>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elplatzhalter 1"/>
          <p:cNvSpPr>
            <a:spLocks noGrp="1"/>
          </p:cNvSpPr>
          <p:nvPr>
            <p:ph type="title"/>
          </p:nvPr>
        </p:nvSpPr>
        <p:spPr bwMode="auto">
          <a:xfrm>
            <a:off x="357158" y="428615"/>
            <a:ext cx="8393142" cy="589360"/>
          </a:xfrm>
          <a:prstGeom prst="rect">
            <a:avLst/>
          </a:prstGeom>
          <a:noFill/>
          <a:ln w="9525">
            <a:noFill/>
            <a:miter lim="800000"/>
            <a:headEnd/>
            <a:tailEnd/>
          </a:ln>
        </p:spPr>
        <p:txBody>
          <a:bodyPr/>
          <a:lstStyle/>
          <a:p>
            <a:pPr lvl="0"/>
            <a:r>
              <a:rPr lang="en-US" noProof="0"/>
              <a:t>Click to edit Master title style</a:t>
            </a:r>
            <a:endParaRPr lang="en-GB" noProof="0" dirty="0"/>
          </a:p>
        </p:txBody>
      </p:sp>
      <p:sp>
        <p:nvSpPr>
          <p:cNvPr id="4" name="Date Placeholder 3"/>
          <p:cNvSpPr>
            <a:spLocks noGrp="1"/>
          </p:cNvSpPr>
          <p:nvPr>
            <p:ph type="dt" sz="half" idx="10"/>
          </p:nvPr>
        </p:nvSpPr>
        <p:spPr>
          <a:ln/>
        </p:spPr>
        <p:txBody>
          <a:bodyPr/>
          <a:lstStyle>
            <a:lvl1pPr>
              <a:defRPr/>
            </a:lvl1pPr>
          </a:lstStyle>
          <a:p>
            <a:pPr defTabSz="457189">
              <a:defRPr/>
            </a:pPr>
            <a:fld id="{1F905ABE-712A-4B3C-9A85-D4A4CD328A98}" type="datetime5">
              <a:rPr lang="en-GB" smtClean="0"/>
              <a:pPr defTabSz="457189">
                <a:defRPr/>
              </a:pPr>
              <a:t>27-Jun-23</a:t>
            </a:fld>
            <a:endParaRPr lang="en-GB"/>
          </a:p>
        </p:txBody>
      </p:sp>
      <p:sp>
        <p:nvSpPr>
          <p:cNvPr id="5" name="Slide Number Placeholder 5"/>
          <p:cNvSpPr>
            <a:spLocks noGrp="1"/>
          </p:cNvSpPr>
          <p:nvPr>
            <p:ph type="sldNum" sz="quarter" idx="11"/>
          </p:nvPr>
        </p:nvSpPr>
        <p:spPr>
          <a:ln/>
        </p:spPr>
        <p:txBody>
          <a:bodyPr/>
          <a:lstStyle>
            <a:lvl1pPr>
              <a:defRPr/>
            </a:lvl1pPr>
          </a:lstStyle>
          <a:p>
            <a:pPr defTabSz="457189">
              <a:defRPr/>
            </a:pPr>
            <a:fld id="{B157AC6A-7C08-4353-BA0C-4B9DAF915754}" type="slidenum">
              <a:rPr lang="en-GB" smtClean="0"/>
              <a:pPr defTabSz="457189">
                <a:defRPr/>
              </a:pPr>
              <a:t>‹Nr.›</a:t>
            </a:fld>
            <a:endParaRPr lang="en-GB"/>
          </a:p>
        </p:txBody>
      </p:sp>
      <p:sp>
        <p:nvSpPr>
          <p:cNvPr id="6" name="Footer Placeholder 4"/>
          <p:cNvSpPr>
            <a:spLocks noGrp="1"/>
          </p:cNvSpPr>
          <p:nvPr>
            <p:ph type="ftr" sz="quarter" idx="12"/>
          </p:nvPr>
        </p:nvSpPr>
        <p:spPr>
          <a:ln/>
        </p:spPr>
        <p:txBody>
          <a:bodyPr/>
          <a:lstStyle>
            <a:lvl1pPr>
              <a:defRPr/>
            </a:lvl1pPr>
          </a:lstStyle>
          <a:p>
            <a:pPr defTabSz="457189">
              <a:defRPr/>
            </a:pPr>
            <a:endParaRPr lang="en-GB"/>
          </a:p>
        </p:txBody>
      </p:sp>
    </p:spTree>
    <p:extLst>
      <p:ext uri="{BB962C8B-B14F-4D97-AF65-F5344CB8AC3E}">
        <p14:creationId xmlns:p14="http://schemas.microsoft.com/office/powerpoint/2010/main" val="31774883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a:prstGeom prst="rect">
            <a:avLst/>
          </a:prstGeom>
        </p:spPr>
        <p:txBody>
          <a:bodyPr/>
          <a:lstStyle>
            <a:lvl1pPr algn="l">
              <a:defRPr sz="3000" b="1" cap="all">
                <a:solidFill>
                  <a:srgbClr val="002060"/>
                </a:solidFill>
              </a:defRPr>
            </a:lvl1pPr>
          </a:lstStyle>
          <a:p>
            <a:r>
              <a:rPr lang="en-US"/>
              <a:t>Click to edit Master title style</a:t>
            </a:r>
            <a:endParaRPr lang="en-GB" dirty="0"/>
          </a:p>
        </p:txBody>
      </p:sp>
      <p:sp>
        <p:nvSpPr>
          <p:cNvPr id="3" name="Text Placeholder 2"/>
          <p:cNvSpPr>
            <a:spLocks noGrp="1"/>
          </p:cNvSpPr>
          <p:nvPr>
            <p:ph type="body" idx="1"/>
          </p:nvPr>
        </p:nvSpPr>
        <p:spPr>
          <a:xfrm>
            <a:off x="722313" y="2180037"/>
            <a:ext cx="7772400" cy="1125140"/>
          </a:xfrm>
        </p:spPr>
        <p:txBody>
          <a:bodyPr anchor="b"/>
          <a:lstStyle>
            <a:lvl1pPr marL="0" indent="0">
              <a:buNone/>
              <a:defRPr sz="1500">
                <a:solidFill>
                  <a:schemeClr val="bg2">
                    <a:lumMod val="25000"/>
                  </a:schemeClr>
                </a:solidFill>
              </a:defRPr>
            </a:lvl1pPr>
            <a:lvl2pPr marL="342607" indent="0">
              <a:buNone/>
              <a:defRPr sz="1350">
                <a:solidFill>
                  <a:schemeClr val="tx1">
                    <a:tint val="75000"/>
                  </a:schemeClr>
                </a:solidFill>
              </a:defRPr>
            </a:lvl2pPr>
            <a:lvl3pPr marL="685217" indent="0">
              <a:buNone/>
              <a:defRPr sz="1200">
                <a:solidFill>
                  <a:schemeClr val="tx1">
                    <a:tint val="75000"/>
                  </a:schemeClr>
                </a:solidFill>
              </a:defRPr>
            </a:lvl3pPr>
            <a:lvl4pPr marL="1027827" indent="0">
              <a:buNone/>
              <a:defRPr sz="1050">
                <a:solidFill>
                  <a:schemeClr val="tx1">
                    <a:tint val="75000"/>
                  </a:schemeClr>
                </a:solidFill>
              </a:defRPr>
            </a:lvl4pPr>
            <a:lvl5pPr marL="1370437" indent="0">
              <a:buNone/>
              <a:defRPr sz="1050">
                <a:solidFill>
                  <a:schemeClr val="tx1">
                    <a:tint val="75000"/>
                  </a:schemeClr>
                </a:solidFill>
              </a:defRPr>
            </a:lvl5pPr>
            <a:lvl6pPr marL="1713044" indent="0">
              <a:buNone/>
              <a:defRPr sz="1050">
                <a:solidFill>
                  <a:schemeClr val="tx1">
                    <a:tint val="75000"/>
                  </a:schemeClr>
                </a:solidFill>
              </a:defRPr>
            </a:lvl6pPr>
            <a:lvl7pPr marL="2055653" indent="0">
              <a:buNone/>
              <a:defRPr sz="1050">
                <a:solidFill>
                  <a:schemeClr val="tx1">
                    <a:tint val="75000"/>
                  </a:schemeClr>
                </a:solidFill>
              </a:defRPr>
            </a:lvl7pPr>
            <a:lvl8pPr marL="2398263" indent="0">
              <a:buNone/>
              <a:defRPr sz="1050">
                <a:solidFill>
                  <a:schemeClr val="tx1">
                    <a:tint val="75000"/>
                  </a:schemeClr>
                </a:solidFill>
              </a:defRPr>
            </a:lvl8pPr>
            <a:lvl9pPr marL="2740871"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ln/>
        </p:spPr>
        <p:txBody>
          <a:bodyPr/>
          <a:lstStyle>
            <a:lvl1pPr>
              <a:defRPr/>
            </a:lvl1pPr>
          </a:lstStyle>
          <a:p>
            <a:pPr defTabSz="457189">
              <a:defRPr/>
            </a:pPr>
            <a:fld id="{5955BFAA-F044-4BE9-A0D2-BDAE668959D7}" type="datetime5">
              <a:rPr lang="en-GB" smtClean="0"/>
              <a:pPr defTabSz="457189">
                <a:defRPr/>
              </a:pPr>
              <a:t>27-Jun-23</a:t>
            </a:fld>
            <a:endParaRPr lang="en-GB"/>
          </a:p>
        </p:txBody>
      </p:sp>
      <p:sp>
        <p:nvSpPr>
          <p:cNvPr id="5" name="Slide Number Placeholder 5"/>
          <p:cNvSpPr>
            <a:spLocks noGrp="1"/>
          </p:cNvSpPr>
          <p:nvPr>
            <p:ph type="sldNum" sz="quarter" idx="11"/>
          </p:nvPr>
        </p:nvSpPr>
        <p:spPr>
          <a:ln/>
        </p:spPr>
        <p:txBody>
          <a:bodyPr/>
          <a:lstStyle>
            <a:lvl1pPr>
              <a:defRPr/>
            </a:lvl1pPr>
          </a:lstStyle>
          <a:p>
            <a:pPr defTabSz="457189">
              <a:defRPr/>
            </a:pPr>
            <a:fld id="{26038BD2-2C5C-45E3-8DDD-0D10D69BCB8D}" type="slidenum">
              <a:rPr lang="en-GB" smtClean="0"/>
              <a:pPr defTabSz="457189">
                <a:defRPr/>
              </a:pPr>
              <a:t>‹Nr.›</a:t>
            </a:fld>
            <a:endParaRPr lang="en-GB"/>
          </a:p>
        </p:txBody>
      </p:sp>
      <p:sp>
        <p:nvSpPr>
          <p:cNvPr id="6" name="Footer Placeholder 4"/>
          <p:cNvSpPr>
            <a:spLocks noGrp="1"/>
          </p:cNvSpPr>
          <p:nvPr>
            <p:ph type="ftr" sz="quarter" idx="12"/>
          </p:nvPr>
        </p:nvSpPr>
        <p:spPr>
          <a:ln/>
        </p:spPr>
        <p:txBody>
          <a:bodyPr/>
          <a:lstStyle>
            <a:lvl1pPr>
              <a:defRPr/>
            </a:lvl1pPr>
          </a:lstStyle>
          <a:p>
            <a:pPr defTabSz="457189">
              <a:defRPr/>
            </a:pPr>
            <a:endParaRPr lang="en-GB"/>
          </a:p>
        </p:txBody>
      </p:sp>
    </p:spTree>
    <p:extLst>
      <p:ext uri="{BB962C8B-B14F-4D97-AF65-F5344CB8AC3E}">
        <p14:creationId xmlns:p14="http://schemas.microsoft.com/office/powerpoint/2010/main" val="25297312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17976"/>
            <a:ext cx="4038600" cy="3750495"/>
          </a:xfrm>
        </p:spPr>
        <p:txBody>
          <a:bodyPr/>
          <a:lstStyle>
            <a:lvl1pPr>
              <a:defRPr lang="en-US" sz="1650" kern="1200" dirty="0" smtClean="0">
                <a:solidFill>
                  <a:srgbClr val="403152"/>
                </a:solidFill>
                <a:latin typeface="+mn-lt"/>
                <a:ea typeface="+mn-ea"/>
                <a:cs typeface="+mn-cs"/>
              </a:defRPr>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017976"/>
            <a:ext cx="4038600" cy="3750495"/>
          </a:xfrm>
        </p:spPr>
        <p:txBody>
          <a:bodyPr/>
          <a:lstStyle>
            <a:lvl1pPr>
              <a:defRPr sz="165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elplatzhalter 1"/>
          <p:cNvSpPr>
            <a:spLocks noGrp="1"/>
          </p:cNvSpPr>
          <p:nvPr>
            <p:ph type="title"/>
          </p:nvPr>
        </p:nvSpPr>
        <p:spPr bwMode="auto">
          <a:xfrm>
            <a:off x="393701" y="428611"/>
            <a:ext cx="8356600" cy="589359"/>
          </a:xfrm>
          <a:prstGeom prst="rect">
            <a:avLst/>
          </a:prstGeom>
          <a:noFill/>
          <a:ln w="9525">
            <a:noFill/>
            <a:miter lim="800000"/>
            <a:headEnd/>
            <a:tailEnd/>
          </a:ln>
        </p:spPr>
        <p:txBody>
          <a:bodyPr/>
          <a:lstStyle/>
          <a:p>
            <a:pPr lvl="0"/>
            <a:r>
              <a:rPr lang="en-US"/>
              <a:t>Click to edit Master title style</a:t>
            </a:r>
            <a:endParaRPr lang="en-GB" dirty="0"/>
          </a:p>
        </p:txBody>
      </p:sp>
      <p:sp>
        <p:nvSpPr>
          <p:cNvPr id="5" name="Date Placeholder 3"/>
          <p:cNvSpPr>
            <a:spLocks noGrp="1"/>
          </p:cNvSpPr>
          <p:nvPr>
            <p:ph type="dt" sz="half" idx="10"/>
          </p:nvPr>
        </p:nvSpPr>
        <p:spPr>
          <a:ln/>
        </p:spPr>
        <p:txBody>
          <a:bodyPr/>
          <a:lstStyle>
            <a:lvl1pPr>
              <a:defRPr/>
            </a:lvl1pPr>
          </a:lstStyle>
          <a:p>
            <a:pPr defTabSz="457189">
              <a:defRPr/>
            </a:pPr>
            <a:fld id="{F21DB14D-E13E-4AF7-875E-68D49F114D0B}" type="datetime5">
              <a:rPr lang="en-GB" smtClean="0"/>
              <a:pPr defTabSz="457189">
                <a:defRPr/>
              </a:pPr>
              <a:t>27-Jun-23</a:t>
            </a:fld>
            <a:endParaRPr lang="en-GB"/>
          </a:p>
        </p:txBody>
      </p:sp>
      <p:sp>
        <p:nvSpPr>
          <p:cNvPr id="6" name="Slide Number Placeholder 5"/>
          <p:cNvSpPr>
            <a:spLocks noGrp="1"/>
          </p:cNvSpPr>
          <p:nvPr>
            <p:ph type="sldNum" sz="quarter" idx="11"/>
          </p:nvPr>
        </p:nvSpPr>
        <p:spPr>
          <a:ln/>
        </p:spPr>
        <p:txBody>
          <a:bodyPr/>
          <a:lstStyle>
            <a:lvl1pPr>
              <a:defRPr/>
            </a:lvl1pPr>
          </a:lstStyle>
          <a:p>
            <a:pPr defTabSz="457189">
              <a:defRPr/>
            </a:pPr>
            <a:fld id="{7C1BB483-CCF5-4FB7-AC10-99AE091410EB}" type="slidenum">
              <a:rPr lang="en-GB" smtClean="0"/>
              <a:pPr defTabSz="457189">
                <a:defRPr/>
              </a:pPr>
              <a:t>‹Nr.›</a:t>
            </a:fld>
            <a:endParaRPr lang="en-GB"/>
          </a:p>
        </p:txBody>
      </p:sp>
      <p:sp>
        <p:nvSpPr>
          <p:cNvPr id="7" name="Footer Placeholder 4"/>
          <p:cNvSpPr>
            <a:spLocks noGrp="1"/>
          </p:cNvSpPr>
          <p:nvPr>
            <p:ph type="ftr" sz="quarter" idx="12"/>
          </p:nvPr>
        </p:nvSpPr>
        <p:spPr>
          <a:ln/>
        </p:spPr>
        <p:txBody>
          <a:bodyPr/>
          <a:lstStyle>
            <a:lvl1pPr>
              <a:defRPr/>
            </a:lvl1pPr>
          </a:lstStyle>
          <a:p>
            <a:pPr defTabSz="457189">
              <a:defRPr/>
            </a:pPr>
            <a:endParaRPr lang="en-GB"/>
          </a:p>
        </p:txBody>
      </p:sp>
    </p:spTree>
    <p:extLst>
      <p:ext uri="{BB962C8B-B14F-4D97-AF65-F5344CB8AC3E}">
        <p14:creationId xmlns:p14="http://schemas.microsoft.com/office/powerpoint/2010/main" val="25456248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17978"/>
            <a:ext cx="4040188" cy="479822"/>
          </a:xfrm>
        </p:spPr>
        <p:txBody>
          <a:bodyPr anchor="b"/>
          <a:lstStyle>
            <a:lvl1pPr marL="0" indent="0">
              <a:buNone/>
              <a:defRPr sz="1650" b="1"/>
            </a:lvl1pPr>
            <a:lvl2pPr marL="342607" indent="0">
              <a:buNone/>
              <a:defRPr sz="1500" b="1"/>
            </a:lvl2pPr>
            <a:lvl3pPr marL="685217" indent="0">
              <a:buNone/>
              <a:defRPr sz="1350" b="1"/>
            </a:lvl3pPr>
            <a:lvl4pPr marL="1027827" indent="0">
              <a:buNone/>
              <a:defRPr sz="1200" b="1"/>
            </a:lvl4pPr>
            <a:lvl5pPr marL="1370437" indent="0">
              <a:buNone/>
              <a:defRPr sz="1200" b="1"/>
            </a:lvl5pPr>
            <a:lvl6pPr marL="1713044" indent="0">
              <a:buNone/>
              <a:defRPr sz="1200" b="1"/>
            </a:lvl6pPr>
            <a:lvl7pPr marL="2055653" indent="0">
              <a:buNone/>
              <a:defRPr sz="1200" b="1"/>
            </a:lvl7pPr>
            <a:lvl8pPr marL="2398263" indent="0">
              <a:buNone/>
              <a:defRPr sz="1200" b="1"/>
            </a:lvl8pPr>
            <a:lvl9pPr marL="2740871"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500181"/>
            <a:ext cx="4040188" cy="3268289"/>
          </a:xfrm>
        </p:spPr>
        <p:txBody>
          <a:bodyPr/>
          <a:lstStyle>
            <a:lvl1pPr>
              <a:defRPr sz="1650"/>
            </a:lvl1pPr>
            <a:lvl2pPr>
              <a:defRPr sz="1500"/>
            </a:lvl2pPr>
            <a:lvl3pPr>
              <a:defRPr sz="1350"/>
            </a:lvl3pPr>
            <a:lvl4pPr>
              <a:defRPr sz="120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5029" y="1017978"/>
            <a:ext cx="4041775" cy="479822"/>
          </a:xfrm>
        </p:spPr>
        <p:txBody>
          <a:bodyPr anchor="b"/>
          <a:lstStyle>
            <a:lvl1pPr marL="0" indent="0">
              <a:buNone/>
              <a:defRPr sz="1650" b="1"/>
            </a:lvl1pPr>
            <a:lvl2pPr marL="342607" indent="0">
              <a:buNone/>
              <a:defRPr sz="1500" b="1"/>
            </a:lvl2pPr>
            <a:lvl3pPr marL="685217" indent="0">
              <a:buNone/>
              <a:defRPr sz="1350" b="1"/>
            </a:lvl3pPr>
            <a:lvl4pPr marL="1027827" indent="0">
              <a:buNone/>
              <a:defRPr sz="1200" b="1"/>
            </a:lvl4pPr>
            <a:lvl5pPr marL="1370437" indent="0">
              <a:buNone/>
              <a:defRPr sz="1200" b="1"/>
            </a:lvl5pPr>
            <a:lvl6pPr marL="1713044" indent="0">
              <a:buNone/>
              <a:defRPr sz="1200" b="1"/>
            </a:lvl6pPr>
            <a:lvl7pPr marL="2055653" indent="0">
              <a:buNone/>
              <a:defRPr sz="1200" b="1"/>
            </a:lvl7pPr>
            <a:lvl8pPr marL="2398263" indent="0">
              <a:buNone/>
              <a:defRPr sz="1200" b="1"/>
            </a:lvl8pPr>
            <a:lvl9pPr marL="274087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9" y="1500181"/>
            <a:ext cx="4041775" cy="3268289"/>
          </a:xfrm>
        </p:spPr>
        <p:txBody>
          <a:bodyPr/>
          <a:lstStyle>
            <a:lvl1pPr>
              <a:defRPr sz="1650"/>
            </a:lvl1pPr>
            <a:lvl2pPr>
              <a:defRPr sz="1500"/>
            </a:lvl2pPr>
            <a:lvl3pPr>
              <a:defRPr sz="1500"/>
            </a:lvl3pPr>
            <a:lvl4pPr>
              <a:defRPr sz="120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itelplatzhalter 1"/>
          <p:cNvSpPr>
            <a:spLocks noGrp="1"/>
          </p:cNvSpPr>
          <p:nvPr>
            <p:ph type="title"/>
          </p:nvPr>
        </p:nvSpPr>
        <p:spPr bwMode="auto">
          <a:xfrm>
            <a:off x="393701" y="428611"/>
            <a:ext cx="8356600" cy="589359"/>
          </a:xfrm>
          <a:prstGeom prst="rect">
            <a:avLst/>
          </a:prstGeom>
          <a:noFill/>
          <a:ln w="9525">
            <a:noFill/>
            <a:miter lim="800000"/>
            <a:headEnd/>
            <a:tailEnd/>
          </a:ln>
        </p:spPr>
        <p:txBody>
          <a:bodyPr/>
          <a:lstStyle/>
          <a:p>
            <a:pPr lvl="0"/>
            <a:r>
              <a:rPr lang="en-US"/>
              <a:t>Click to edit Master title style</a:t>
            </a:r>
            <a:endParaRPr lang="en-GB" dirty="0"/>
          </a:p>
        </p:txBody>
      </p:sp>
      <p:sp>
        <p:nvSpPr>
          <p:cNvPr id="7" name="Date Placeholder 3"/>
          <p:cNvSpPr>
            <a:spLocks noGrp="1"/>
          </p:cNvSpPr>
          <p:nvPr>
            <p:ph type="dt" sz="half" idx="10"/>
          </p:nvPr>
        </p:nvSpPr>
        <p:spPr>
          <a:ln/>
        </p:spPr>
        <p:txBody>
          <a:bodyPr/>
          <a:lstStyle>
            <a:lvl1pPr>
              <a:defRPr/>
            </a:lvl1pPr>
          </a:lstStyle>
          <a:p>
            <a:pPr defTabSz="457189">
              <a:defRPr/>
            </a:pPr>
            <a:fld id="{93EF171A-0EE1-45AD-87A1-B2885DD6476D}" type="datetime5">
              <a:rPr lang="en-GB" smtClean="0"/>
              <a:pPr defTabSz="457189">
                <a:defRPr/>
              </a:pPr>
              <a:t>27-Jun-23</a:t>
            </a:fld>
            <a:endParaRPr lang="en-GB"/>
          </a:p>
        </p:txBody>
      </p:sp>
      <p:sp>
        <p:nvSpPr>
          <p:cNvPr id="8" name="Slide Number Placeholder 5"/>
          <p:cNvSpPr>
            <a:spLocks noGrp="1"/>
          </p:cNvSpPr>
          <p:nvPr>
            <p:ph type="sldNum" sz="quarter" idx="11"/>
          </p:nvPr>
        </p:nvSpPr>
        <p:spPr>
          <a:ln/>
        </p:spPr>
        <p:txBody>
          <a:bodyPr/>
          <a:lstStyle>
            <a:lvl1pPr>
              <a:defRPr/>
            </a:lvl1pPr>
          </a:lstStyle>
          <a:p>
            <a:pPr defTabSz="457189">
              <a:defRPr/>
            </a:pPr>
            <a:fld id="{020DB59B-3DAE-4883-8D9E-AD0D5BC82D4D}" type="slidenum">
              <a:rPr lang="en-GB" smtClean="0"/>
              <a:pPr defTabSz="457189">
                <a:defRPr/>
              </a:pPr>
              <a:t>‹Nr.›</a:t>
            </a:fld>
            <a:endParaRPr lang="en-GB"/>
          </a:p>
        </p:txBody>
      </p:sp>
      <p:sp>
        <p:nvSpPr>
          <p:cNvPr id="9" name="Footer Placeholder 4"/>
          <p:cNvSpPr>
            <a:spLocks noGrp="1"/>
          </p:cNvSpPr>
          <p:nvPr>
            <p:ph type="ftr" sz="quarter" idx="12"/>
          </p:nvPr>
        </p:nvSpPr>
        <p:spPr>
          <a:ln/>
        </p:spPr>
        <p:txBody>
          <a:bodyPr/>
          <a:lstStyle>
            <a:lvl1pPr>
              <a:defRPr/>
            </a:lvl1pPr>
          </a:lstStyle>
          <a:p>
            <a:pPr defTabSz="457189">
              <a:defRPr/>
            </a:pPr>
            <a:endParaRPr lang="en-GB"/>
          </a:p>
        </p:txBody>
      </p:sp>
    </p:spTree>
    <p:extLst>
      <p:ext uri="{BB962C8B-B14F-4D97-AF65-F5344CB8AC3E}">
        <p14:creationId xmlns:p14="http://schemas.microsoft.com/office/powerpoint/2010/main" val="2732211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elplatzhalter 1"/>
          <p:cNvSpPr>
            <a:spLocks noGrp="1"/>
          </p:cNvSpPr>
          <p:nvPr>
            <p:ph type="title"/>
          </p:nvPr>
        </p:nvSpPr>
        <p:spPr bwMode="auto">
          <a:xfrm>
            <a:off x="393701" y="428611"/>
            <a:ext cx="8356600" cy="589359"/>
          </a:xfrm>
          <a:prstGeom prst="rect">
            <a:avLst/>
          </a:prstGeom>
          <a:noFill/>
          <a:ln w="9525">
            <a:noFill/>
            <a:miter lim="800000"/>
            <a:headEnd/>
            <a:tailEnd/>
          </a:ln>
        </p:spPr>
        <p:txBody>
          <a:bodyPr/>
          <a:lstStyle/>
          <a:p>
            <a:pPr lvl="0"/>
            <a:r>
              <a:rPr lang="en-US"/>
              <a:t>Click to edit Master title style</a:t>
            </a:r>
            <a:endParaRPr lang="en-GB" dirty="0"/>
          </a:p>
        </p:txBody>
      </p:sp>
      <p:sp>
        <p:nvSpPr>
          <p:cNvPr id="3" name="Date Placeholder 3"/>
          <p:cNvSpPr>
            <a:spLocks noGrp="1"/>
          </p:cNvSpPr>
          <p:nvPr>
            <p:ph type="dt" sz="half" idx="10"/>
          </p:nvPr>
        </p:nvSpPr>
        <p:spPr>
          <a:ln/>
        </p:spPr>
        <p:txBody>
          <a:bodyPr/>
          <a:lstStyle>
            <a:lvl1pPr>
              <a:defRPr/>
            </a:lvl1pPr>
          </a:lstStyle>
          <a:p>
            <a:pPr defTabSz="457189">
              <a:defRPr/>
            </a:pPr>
            <a:fld id="{9F9DF90F-2035-4362-B946-2499E66288E5}" type="datetime5">
              <a:rPr lang="en-GB" smtClean="0"/>
              <a:pPr defTabSz="457189">
                <a:defRPr/>
              </a:pPr>
              <a:t>27-Jun-23</a:t>
            </a:fld>
            <a:endParaRPr lang="en-GB"/>
          </a:p>
        </p:txBody>
      </p:sp>
      <p:sp>
        <p:nvSpPr>
          <p:cNvPr id="4" name="Slide Number Placeholder 5"/>
          <p:cNvSpPr>
            <a:spLocks noGrp="1"/>
          </p:cNvSpPr>
          <p:nvPr>
            <p:ph type="sldNum" sz="quarter" idx="11"/>
          </p:nvPr>
        </p:nvSpPr>
        <p:spPr>
          <a:ln/>
        </p:spPr>
        <p:txBody>
          <a:bodyPr/>
          <a:lstStyle>
            <a:lvl1pPr>
              <a:defRPr/>
            </a:lvl1pPr>
          </a:lstStyle>
          <a:p>
            <a:pPr defTabSz="457189">
              <a:defRPr/>
            </a:pPr>
            <a:fld id="{B788CDFB-9E24-4098-9C11-EEACA9C20029}" type="slidenum">
              <a:rPr lang="en-GB" smtClean="0"/>
              <a:pPr defTabSz="457189">
                <a:defRPr/>
              </a:pPr>
              <a:t>‹Nr.›</a:t>
            </a:fld>
            <a:endParaRPr lang="en-GB"/>
          </a:p>
        </p:txBody>
      </p:sp>
      <p:sp>
        <p:nvSpPr>
          <p:cNvPr id="5" name="Footer Placeholder 4"/>
          <p:cNvSpPr>
            <a:spLocks noGrp="1"/>
          </p:cNvSpPr>
          <p:nvPr>
            <p:ph type="ftr" sz="quarter" idx="12"/>
          </p:nvPr>
        </p:nvSpPr>
        <p:spPr>
          <a:ln/>
        </p:spPr>
        <p:txBody>
          <a:bodyPr/>
          <a:lstStyle>
            <a:lvl1pPr>
              <a:defRPr/>
            </a:lvl1pPr>
          </a:lstStyle>
          <a:p>
            <a:pPr defTabSz="457189">
              <a:defRPr/>
            </a:pPr>
            <a:endParaRPr lang="en-GB"/>
          </a:p>
        </p:txBody>
      </p:sp>
    </p:spTree>
    <p:extLst>
      <p:ext uri="{BB962C8B-B14F-4D97-AF65-F5344CB8AC3E}">
        <p14:creationId xmlns:p14="http://schemas.microsoft.com/office/powerpoint/2010/main" val="11356251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defTabSz="457189">
              <a:defRPr/>
            </a:pPr>
            <a:fld id="{B5088EC0-B1E8-4826-A753-6D4074B8E113}" type="datetime5">
              <a:rPr lang="en-GB" smtClean="0"/>
              <a:pPr defTabSz="457189">
                <a:defRPr/>
              </a:pPr>
              <a:t>27-Jun-23</a:t>
            </a:fld>
            <a:endParaRPr lang="en-GB"/>
          </a:p>
        </p:txBody>
      </p:sp>
      <p:sp>
        <p:nvSpPr>
          <p:cNvPr id="3" name="Slide Number Placeholder 5"/>
          <p:cNvSpPr>
            <a:spLocks noGrp="1"/>
          </p:cNvSpPr>
          <p:nvPr>
            <p:ph type="sldNum" sz="quarter" idx="11"/>
          </p:nvPr>
        </p:nvSpPr>
        <p:spPr>
          <a:ln/>
        </p:spPr>
        <p:txBody>
          <a:bodyPr/>
          <a:lstStyle>
            <a:lvl1pPr>
              <a:defRPr/>
            </a:lvl1pPr>
          </a:lstStyle>
          <a:p>
            <a:pPr defTabSz="457189">
              <a:defRPr/>
            </a:pPr>
            <a:fld id="{786B1B15-611E-4681-B4F2-4D8BA3E17800}" type="slidenum">
              <a:rPr lang="en-GB" smtClean="0"/>
              <a:pPr defTabSz="457189">
                <a:defRPr/>
              </a:pPr>
              <a:t>‹Nr.›</a:t>
            </a:fld>
            <a:endParaRPr lang="en-GB"/>
          </a:p>
        </p:txBody>
      </p:sp>
      <p:sp>
        <p:nvSpPr>
          <p:cNvPr id="4" name="Footer Placeholder 4"/>
          <p:cNvSpPr>
            <a:spLocks noGrp="1"/>
          </p:cNvSpPr>
          <p:nvPr>
            <p:ph type="ftr" sz="quarter" idx="12"/>
          </p:nvPr>
        </p:nvSpPr>
        <p:spPr>
          <a:ln/>
        </p:spPr>
        <p:txBody>
          <a:bodyPr/>
          <a:lstStyle>
            <a:lvl1pPr>
              <a:defRPr/>
            </a:lvl1pPr>
          </a:lstStyle>
          <a:p>
            <a:pPr defTabSz="457189">
              <a:defRPr/>
            </a:pPr>
            <a:endParaRPr lang="en-GB"/>
          </a:p>
        </p:txBody>
      </p:sp>
    </p:spTree>
    <p:extLst>
      <p:ext uri="{BB962C8B-B14F-4D97-AF65-F5344CB8AC3E}">
        <p14:creationId xmlns:p14="http://schemas.microsoft.com/office/powerpoint/2010/main" val="30583028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7554" y="428613"/>
            <a:ext cx="5357850" cy="4339859"/>
          </a:xfrm>
        </p:spPr>
        <p:txBody>
          <a:bodyPr/>
          <a:lstStyle>
            <a:lvl1pPr>
              <a:defRPr sz="1800"/>
            </a:lvl1pPr>
            <a:lvl2pPr>
              <a:defRPr sz="150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357159" y="1232288"/>
            <a:ext cx="3000396" cy="3536181"/>
          </a:xfrm>
        </p:spPr>
        <p:txBody>
          <a:bodyPr/>
          <a:lstStyle>
            <a:lvl1pPr marL="0" indent="0">
              <a:buNone/>
              <a:defRPr sz="1050"/>
            </a:lvl1pPr>
            <a:lvl2pPr marL="342607" indent="0">
              <a:buNone/>
              <a:defRPr sz="900"/>
            </a:lvl2pPr>
            <a:lvl3pPr marL="685217" indent="0">
              <a:buNone/>
              <a:defRPr sz="750"/>
            </a:lvl3pPr>
            <a:lvl4pPr marL="1027827" indent="0">
              <a:buNone/>
              <a:defRPr sz="675"/>
            </a:lvl4pPr>
            <a:lvl5pPr marL="1370437" indent="0">
              <a:buNone/>
              <a:defRPr sz="675"/>
            </a:lvl5pPr>
            <a:lvl6pPr marL="1713044" indent="0">
              <a:buNone/>
              <a:defRPr sz="675"/>
            </a:lvl6pPr>
            <a:lvl7pPr marL="2055653" indent="0">
              <a:buNone/>
              <a:defRPr sz="675"/>
            </a:lvl7pPr>
            <a:lvl8pPr marL="2398263" indent="0">
              <a:buNone/>
              <a:defRPr sz="675"/>
            </a:lvl8pPr>
            <a:lvl9pPr marL="2740871" indent="0">
              <a:buNone/>
              <a:defRPr sz="675"/>
            </a:lvl9pPr>
          </a:lstStyle>
          <a:p>
            <a:pPr lvl="0"/>
            <a:r>
              <a:rPr lang="en-US"/>
              <a:t>Click to edit Master text styles</a:t>
            </a:r>
          </a:p>
        </p:txBody>
      </p:sp>
      <p:sp>
        <p:nvSpPr>
          <p:cNvPr id="8" name="Titelplatzhalter 1"/>
          <p:cNvSpPr>
            <a:spLocks noGrp="1"/>
          </p:cNvSpPr>
          <p:nvPr>
            <p:ph type="title"/>
          </p:nvPr>
        </p:nvSpPr>
        <p:spPr bwMode="auto">
          <a:xfrm>
            <a:off x="357159" y="428614"/>
            <a:ext cx="3000396" cy="803678"/>
          </a:xfrm>
          <a:prstGeom prst="rect">
            <a:avLst/>
          </a:prstGeom>
          <a:noFill/>
          <a:ln w="9525">
            <a:noFill/>
            <a:miter lim="800000"/>
            <a:headEnd/>
            <a:tailEnd/>
          </a:ln>
        </p:spPr>
        <p:txBody>
          <a:bodyPr/>
          <a:lstStyle/>
          <a:p>
            <a:pPr lvl="0"/>
            <a:r>
              <a:rPr lang="en-US"/>
              <a:t>Click to edit Master title style</a:t>
            </a:r>
            <a:endParaRPr lang="en-GB" noProof="0" dirty="0"/>
          </a:p>
        </p:txBody>
      </p:sp>
      <p:sp>
        <p:nvSpPr>
          <p:cNvPr id="5" name="Date Placeholder 3"/>
          <p:cNvSpPr>
            <a:spLocks noGrp="1"/>
          </p:cNvSpPr>
          <p:nvPr>
            <p:ph type="dt" sz="half" idx="10"/>
          </p:nvPr>
        </p:nvSpPr>
        <p:spPr>
          <a:ln/>
        </p:spPr>
        <p:txBody>
          <a:bodyPr/>
          <a:lstStyle>
            <a:lvl1pPr>
              <a:defRPr/>
            </a:lvl1pPr>
          </a:lstStyle>
          <a:p>
            <a:pPr defTabSz="457189">
              <a:defRPr/>
            </a:pPr>
            <a:fld id="{ACB08EEE-BCA5-4B56-AA1C-7DBF8097E946}" type="datetime5">
              <a:rPr lang="en-GB" smtClean="0"/>
              <a:pPr defTabSz="457189">
                <a:defRPr/>
              </a:pPr>
              <a:t>27-Jun-23</a:t>
            </a:fld>
            <a:endParaRPr lang="en-GB"/>
          </a:p>
        </p:txBody>
      </p:sp>
      <p:sp>
        <p:nvSpPr>
          <p:cNvPr id="6" name="Slide Number Placeholder 5"/>
          <p:cNvSpPr>
            <a:spLocks noGrp="1"/>
          </p:cNvSpPr>
          <p:nvPr>
            <p:ph type="sldNum" sz="quarter" idx="11"/>
          </p:nvPr>
        </p:nvSpPr>
        <p:spPr>
          <a:ln/>
        </p:spPr>
        <p:txBody>
          <a:bodyPr/>
          <a:lstStyle>
            <a:lvl1pPr>
              <a:defRPr/>
            </a:lvl1pPr>
          </a:lstStyle>
          <a:p>
            <a:pPr defTabSz="457189">
              <a:defRPr/>
            </a:pPr>
            <a:fld id="{081FC976-0767-4B28-92C7-D1F530A0F89A}" type="slidenum">
              <a:rPr lang="en-GB" smtClean="0"/>
              <a:pPr defTabSz="457189">
                <a:defRPr/>
              </a:pPr>
              <a:t>‹Nr.›</a:t>
            </a:fld>
            <a:endParaRPr lang="en-GB"/>
          </a:p>
        </p:txBody>
      </p:sp>
      <p:sp>
        <p:nvSpPr>
          <p:cNvPr id="7" name="Footer Placeholder 4"/>
          <p:cNvSpPr>
            <a:spLocks noGrp="1"/>
          </p:cNvSpPr>
          <p:nvPr>
            <p:ph type="ftr" sz="quarter" idx="12"/>
          </p:nvPr>
        </p:nvSpPr>
        <p:spPr>
          <a:ln/>
        </p:spPr>
        <p:txBody>
          <a:bodyPr/>
          <a:lstStyle>
            <a:lvl1pPr>
              <a:defRPr/>
            </a:lvl1pPr>
          </a:lstStyle>
          <a:p>
            <a:pPr defTabSz="457189">
              <a:defRPr/>
            </a:pPr>
            <a:endParaRPr lang="en-GB"/>
          </a:p>
        </p:txBody>
      </p:sp>
    </p:spTree>
    <p:extLst>
      <p:ext uri="{BB962C8B-B14F-4D97-AF65-F5344CB8AC3E}">
        <p14:creationId xmlns:p14="http://schemas.microsoft.com/office/powerpoint/2010/main" val="24813313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46894"/>
            <a:ext cx="5486400" cy="425054"/>
          </a:xfrm>
          <a:prstGeom prst="rect">
            <a:avLst/>
          </a:prstGeom>
        </p:spPr>
        <p:txBody>
          <a:bodyPr anchor="b"/>
          <a:lstStyle>
            <a:lvl1pPr algn="l">
              <a:defRPr sz="1500" b="1">
                <a:solidFill>
                  <a:srgbClr val="002060"/>
                </a:solidFill>
              </a:defRPr>
            </a:lvl1pPr>
          </a:lstStyle>
          <a:p>
            <a:r>
              <a:rPr lang="en-US"/>
              <a:t>Click to edit Master title style</a:t>
            </a:r>
            <a:endParaRPr lang="en-GB" dirty="0"/>
          </a:p>
        </p:txBody>
      </p:sp>
      <p:sp>
        <p:nvSpPr>
          <p:cNvPr id="3" name="Picture Placeholder 2"/>
          <p:cNvSpPr>
            <a:spLocks noGrp="1"/>
          </p:cNvSpPr>
          <p:nvPr>
            <p:ph type="pic" idx="1"/>
          </p:nvPr>
        </p:nvSpPr>
        <p:spPr>
          <a:xfrm>
            <a:off x="1792288" y="503642"/>
            <a:ext cx="5486400" cy="3086100"/>
          </a:xfrm>
        </p:spPr>
        <p:txBody>
          <a:bodyPr rtlCol="0">
            <a:normAutofit/>
          </a:bodyPr>
          <a:lstStyle>
            <a:lvl1pPr marL="0" indent="0">
              <a:buNone/>
              <a:defRPr sz="2400"/>
            </a:lvl1pPr>
            <a:lvl2pPr marL="342607" indent="0">
              <a:buNone/>
              <a:defRPr sz="2100"/>
            </a:lvl2pPr>
            <a:lvl3pPr marL="685217" indent="0">
              <a:buNone/>
              <a:defRPr sz="1800"/>
            </a:lvl3pPr>
            <a:lvl4pPr marL="1027827" indent="0">
              <a:buNone/>
              <a:defRPr sz="1500"/>
            </a:lvl4pPr>
            <a:lvl5pPr marL="1370437" indent="0">
              <a:buNone/>
              <a:defRPr sz="1500"/>
            </a:lvl5pPr>
            <a:lvl6pPr marL="1713044" indent="0">
              <a:buNone/>
              <a:defRPr sz="1500"/>
            </a:lvl6pPr>
            <a:lvl7pPr marL="2055653" indent="0">
              <a:buNone/>
              <a:defRPr sz="1500"/>
            </a:lvl7pPr>
            <a:lvl8pPr marL="2398263" indent="0">
              <a:buNone/>
              <a:defRPr sz="1500"/>
            </a:lvl8pPr>
            <a:lvl9pPr marL="2740871" indent="0">
              <a:buNone/>
              <a:defRPr sz="1500"/>
            </a:lvl9pPr>
          </a:lstStyle>
          <a:p>
            <a:pPr lvl="0"/>
            <a:r>
              <a:rPr lang="en-US" noProof="0"/>
              <a:t>Click icon to add picture</a:t>
            </a:r>
            <a:endParaRPr lang="en-GB" noProof="0" dirty="0"/>
          </a:p>
        </p:txBody>
      </p:sp>
      <p:sp>
        <p:nvSpPr>
          <p:cNvPr id="4" name="Text Placeholder 3"/>
          <p:cNvSpPr>
            <a:spLocks noGrp="1"/>
          </p:cNvSpPr>
          <p:nvPr>
            <p:ph type="body" sz="half" idx="2"/>
          </p:nvPr>
        </p:nvSpPr>
        <p:spPr>
          <a:xfrm>
            <a:off x="1792288" y="4111244"/>
            <a:ext cx="5486400" cy="603647"/>
          </a:xfrm>
        </p:spPr>
        <p:txBody>
          <a:bodyPr/>
          <a:lstStyle>
            <a:lvl1pPr marL="0" indent="0">
              <a:buNone/>
              <a:defRPr sz="1050">
                <a:solidFill>
                  <a:schemeClr val="bg2">
                    <a:lumMod val="25000"/>
                  </a:schemeClr>
                </a:solidFill>
              </a:defRPr>
            </a:lvl1pPr>
            <a:lvl2pPr marL="342607" indent="0">
              <a:buNone/>
              <a:defRPr sz="900"/>
            </a:lvl2pPr>
            <a:lvl3pPr marL="685217" indent="0">
              <a:buNone/>
              <a:defRPr sz="750"/>
            </a:lvl3pPr>
            <a:lvl4pPr marL="1027827" indent="0">
              <a:buNone/>
              <a:defRPr sz="675"/>
            </a:lvl4pPr>
            <a:lvl5pPr marL="1370437" indent="0">
              <a:buNone/>
              <a:defRPr sz="675"/>
            </a:lvl5pPr>
            <a:lvl6pPr marL="1713044" indent="0">
              <a:buNone/>
              <a:defRPr sz="675"/>
            </a:lvl6pPr>
            <a:lvl7pPr marL="2055653" indent="0">
              <a:buNone/>
              <a:defRPr sz="675"/>
            </a:lvl7pPr>
            <a:lvl8pPr marL="2398263" indent="0">
              <a:buNone/>
              <a:defRPr sz="675"/>
            </a:lvl8pPr>
            <a:lvl9pPr marL="2740871" indent="0">
              <a:buNone/>
              <a:defRPr sz="675"/>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defTabSz="457189">
              <a:defRPr/>
            </a:pPr>
            <a:fld id="{346CEF6C-7BAA-432A-82E9-674730389D2A}" type="datetime5">
              <a:rPr lang="en-GB" smtClean="0"/>
              <a:pPr defTabSz="457189">
                <a:defRPr/>
              </a:pPr>
              <a:t>27-Jun-23</a:t>
            </a:fld>
            <a:endParaRPr lang="en-GB"/>
          </a:p>
        </p:txBody>
      </p:sp>
      <p:sp>
        <p:nvSpPr>
          <p:cNvPr id="6" name="Slide Number Placeholder 5"/>
          <p:cNvSpPr>
            <a:spLocks noGrp="1"/>
          </p:cNvSpPr>
          <p:nvPr>
            <p:ph type="sldNum" sz="quarter" idx="11"/>
          </p:nvPr>
        </p:nvSpPr>
        <p:spPr>
          <a:ln/>
        </p:spPr>
        <p:txBody>
          <a:bodyPr/>
          <a:lstStyle>
            <a:lvl1pPr>
              <a:defRPr/>
            </a:lvl1pPr>
          </a:lstStyle>
          <a:p>
            <a:pPr defTabSz="457189">
              <a:defRPr/>
            </a:pPr>
            <a:fld id="{9C39B8E3-D348-4B20-AA8B-C69A3F1267EE}" type="slidenum">
              <a:rPr lang="en-GB" smtClean="0"/>
              <a:pPr defTabSz="457189">
                <a:defRPr/>
              </a:pPr>
              <a:t>‹Nr.›</a:t>
            </a:fld>
            <a:endParaRPr lang="en-GB"/>
          </a:p>
        </p:txBody>
      </p:sp>
      <p:sp>
        <p:nvSpPr>
          <p:cNvPr id="7" name="Footer Placeholder 4"/>
          <p:cNvSpPr>
            <a:spLocks noGrp="1"/>
          </p:cNvSpPr>
          <p:nvPr>
            <p:ph type="ftr" sz="quarter" idx="12"/>
          </p:nvPr>
        </p:nvSpPr>
        <p:spPr>
          <a:ln/>
        </p:spPr>
        <p:txBody>
          <a:bodyPr/>
          <a:lstStyle>
            <a:lvl1pPr>
              <a:defRPr/>
            </a:lvl1pPr>
          </a:lstStyle>
          <a:p>
            <a:pPr defTabSz="457189">
              <a:defRPr/>
            </a:pPr>
            <a:endParaRPr lang="en-GB"/>
          </a:p>
        </p:txBody>
      </p:sp>
    </p:spTree>
    <p:extLst>
      <p:ext uri="{BB962C8B-B14F-4D97-AF65-F5344CB8AC3E}">
        <p14:creationId xmlns:p14="http://schemas.microsoft.com/office/powerpoint/2010/main" val="1818418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Cover Slide">
    <p:bg>
      <p:bgPr>
        <a:solidFill>
          <a:schemeClr val="bg2"/>
        </a:solidFill>
        <a:effectLst/>
      </p:bgPr>
    </p:bg>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372A564D-06A5-4EFE-B38B-6D6BE06ECA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481912"/>
            <a:ext cx="9144000" cy="1392706"/>
          </a:xfrm>
          <a:prstGeom prst="rect">
            <a:avLst/>
          </a:prstGeom>
        </p:spPr>
      </p:pic>
      <p:pic>
        <p:nvPicPr>
          <p:cNvPr id="3" name="תמונה 2" descr="תמונה שמכילה אובייקט&#10;&#10;תיאור שנוצר ברמת מהימנות גבוהה">
            <a:extLst>
              <a:ext uri="{FF2B5EF4-FFF2-40B4-BE49-F238E27FC236}">
                <a16:creationId xmlns:a16="http://schemas.microsoft.com/office/drawing/2014/main" id="{07CFF163-8B1C-47C8-BBE1-D23B5B2E5D6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57321" y="291752"/>
            <a:ext cx="5850611" cy="769226"/>
          </a:xfrm>
          <a:prstGeom prst="rect">
            <a:avLst/>
          </a:prstGeom>
        </p:spPr>
      </p:pic>
      <p:sp>
        <p:nvSpPr>
          <p:cNvPr id="125" name="מציין מיקום טקסט 46">
            <a:extLst>
              <a:ext uri="{FF2B5EF4-FFF2-40B4-BE49-F238E27FC236}">
                <a16:creationId xmlns:a16="http://schemas.microsoft.com/office/drawing/2014/main" id="{5FD01500-B874-4ED1-BA77-137138AC7113}"/>
              </a:ext>
            </a:extLst>
          </p:cNvPr>
          <p:cNvSpPr>
            <a:spLocks noGrp="1"/>
          </p:cNvSpPr>
          <p:nvPr>
            <p:ph type="body" sz="quarter" idx="16"/>
          </p:nvPr>
        </p:nvSpPr>
        <p:spPr>
          <a:xfrm>
            <a:off x="3785487" y="4459163"/>
            <a:ext cx="1528435" cy="270000"/>
          </a:xfrm>
        </p:spPr>
        <p:txBody>
          <a:bodyPr>
            <a:noAutofit/>
          </a:bodyPr>
          <a:lstStyle>
            <a:lvl1pPr algn="ctr">
              <a:spcBef>
                <a:spcPts val="0"/>
              </a:spcBef>
              <a:defRPr sz="1500" b="0">
                <a:solidFill>
                  <a:schemeClr val="tx1"/>
                </a:solidFill>
                <a:latin typeface="+mn-lt"/>
              </a:defRPr>
            </a:lvl1pPr>
          </a:lstStyle>
          <a:p>
            <a:pPr lvl="0"/>
            <a:endParaRPr lang="en-US" dirty="0"/>
          </a:p>
        </p:txBody>
      </p:sp>
      <p:sp>
        <p:nvSpPr>
          <p:cNvPr id="119" name="כותרת 1">
            <a:extLst>
              <a:ext uri="{FF2B5EF4-FFF2-40B4-BE49-F238E27FC236}">
                <a16:creationId xmlns:a16="http://schemas.microsoft.com/office/drawing/2014/main" id="{E40A6F19-AB55-4BB2-90A9-1D0AFF238E97}"/>
              </a:ext>
            </a:extLst>
          </p:cNvPr>
          <p:cNvSpPr>
            <a:spLocks noGrp="1"/>
          </p:cNvSpPr>
          <p:nvPr>
            <p:ph type="ctrTitle" hasCustomPrompt="1"/>
          </p:nvPr>
        </p:nvSpPr>
        <p:spPr>
          <a:xfrm>
            <a:off x="425163" y="2210546"/>
            <a:ext cx="8249081" cy="998190"/>
          </a:xfrm>
        </p:spPr>
        <p:txBody>
          <a:bodyPr>
            <a:noAutofit/>
          </a:bodyPr>
          <a:lstStyle>
            <a:lvl1pPr algn="ctr">
              <a:lnSpc>
                <a:spcPts val="3300"/>
              </a:lnSpc>
              <a:defRPr sz="3600" baseline="0">
                <a:solidFill>
                  <a:schemeClr val="accent1"/>
                </a:solidFill>
                <a:latin typeface="+mj-lt"/>
              </a:defRPr>
            </a:lvl1pPr>
          </a:lstStyle>
          <a:p>
            <a:r>
              <a:rPr lang="en-US" dirty="0"/>
              <a:t>Presentation title</a:t>
            </a:r>
          </a:p>
        </p:txBody>
      </p:sp>
      <p:sp>
        <p:nvSpPr>
          <p:cNvPr id="38" name="מציין מיקום טקסט 46">
            <a:extLst>
              <a:ext uri="{FF2B5EF4-FFF2-40B4-BE49-F238E27FC236}">
                <a16:creationId xmlns:a16="http://schemas.microsoft.com/office/drawing/2014/main" id="{723708AD-1A8C-4C3F-BD80-D41BBAFFB041}"/>
              </a:ext>
            </a:extLst>
          </p:cNvPr>
          <p:cNvSpPr>
            <a:spLocks noGrp="1"/>
          </p:cNvSpPr>
          <p:nvPr>
            <p:ph type="body" sz="quarter" idx="13" hasCustomPrompt="1"/>
          </p:nvPr>
        </p:nvSpPr>
        <p:spPr>
          <a:xfrm>
            <a:off x="2766443" y="3803442"/>
            <a:ext cx="2160000" cy="244262"/>
          </a:xfrm>
        </p:spPr>
        <p:txBody>
          <a:bodyPr vert="horz" lIns="108878" tIns="54439" rIns="108878" bIns="54439" rtlCol="0">
            <a:noAutofit/>
          </a:bodyPr>
          <a:lstStyle>
            <a:lvl1pPr>
              <a:defRPr lang="en-US" sz="1500" b="1" dirty="0">
                <a:solidFill>
                  <a:schemeClr val="accent1"/>
                </a:solidFill>
                <a:latin typeface="+mn-lt"/>
              </a:defRPr>
            </a:lvl1pPr>
          </a:lstStyle>
          <a:p>
            <a:pPr lvl="0">
              <a:spcBef>
                <a:spcPts val="0"/>
              </a:spcBef>
            </a:pPr>
            <a:r>
              <a:rPr lang="en-US" dirty="0"/>
              <a:t>Name</a:t>
            </a:r>
          </a:p>
        </p:txBody>
      </p:sp>
      <p:sp>
        <p:nvSpPr>
          <p:cNvPr id="39" name="מציין מיקום טקסט 46">
            <a:extLst>
              <a:ext uri="{FF2B5EF4-FFF2-40B4-BE49-F238E27FC236}">
                <a16:creationId xmlns:a16="http://schemas.microsoft.com/office/drawing/2014/main" id="{0414D16D-A991-4A59-B46B-10A4B8FF1B4E}"/>
              </a:ext>
            </a:extLst>
          </p:cNvPr>
          <p:cNvSpPr>
            <a:spLocks noGrp="1"/>
          </p:cNvSpPr>
          <p:nvPr>
            <p:ph type="body" sz="quarter" idx="17" hasCustomPrompt="1"/>
          </p:nvPr>
        </p:nvSpPr>
        <p:spPr>
          <a:xfrm>
            <a:off x="5417207" y="3803442"/>
            <a:ext cx="2160000" cy="244262"/>
          </a:xfrm>
        </p:spPr>
        <p:txBody>
          <a:bodyPr vert="horz" lIns="108878" tIns="54439" rIns="108878" bIns="54439" rtlCol="0">
            <a:noAutofit/>
          </a:bodyPr>
          <a:lstStyle>
            <a:lvl1pPr rtl="0">
              <a:defRPr lang="en-US" sz="1500" b="1" dirty="0">
                <a:solidFill>
                  <a:schemeClr val="accent1"/>
                </a:solidFill>
                <a:latin typeface="+mn-lt"/>
              </a:defRPr>
            </a:lvl1pPr>
          </a:lstStyle>
          <a:p>
            <a:pPr lvl="0">
              <a:spcBef>
                <a:spcPts val="0"/>
              </a:spcBef>
            </a:pPr>
            <a:r>
              <a:rPr lang="en-US" dirty="0"/>
              <a:t>Text</a:t>
            </a:r>
          </a:p>
        </p:txBody>
      </p:sp>
      <p:sp>
        <p:nvSpPr>
          <p:cNvPr id="12" name="TextBox 11">
            <a:extLst>
              <a:ext uri="{FF2B5EF4-FFF2-40B4-BE49-F238E27FC236}">
                <a16:creationId xmlns:a16="http://schemas.microsoft.com/office/drawing/2014/main" id="{13E566ED-C85F-4471-BBF7-A8D5741A95D3}"/>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bg1"/>
                </a:solidFill>
              </a:rPr>
              <a:t>© ETSI 2021</a:t>
            </a:r>
            <a:endParaRPr lang="he-IL" sz="1050" dirty="0">
              <a:solidFill>
                <a:schemeClr val="bg1"/>
              </a:solidFill>
            </a:endParaRPr>
          </a:p>
        </p:txBody>
      </p:sp>
    </p:spTree>
    <p:extLst>
      <p:ext uri="{BB962C8B-B14F-4D97-AF65-F5344CB8AC3E}">
        <p14:creationId xmlns:p14="http://schemas.microsoft.com/office/powerpoint/2010/main" val="152613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elplatzhalter 1"/>
          <p:cNvSpPr>
            <a:spLocks noGrp="1"/>
          </p:cNvSpPr>
          <p:nvPr>
            <p:ph type="title"/>
          </p:nvPr>
        </p:nvSpPr>
        <p:spPr bwMode="auto">
          <a:xfrm>
            <a:off x="393701" y="428611"/>
            <a:ext cx="8356600" cy="589359"/>
          </a:xfrm>
          <a:prstGeom prst="rect">
            <a:avLst/>
          </a:prstGeom>
          <a:noFill/>
          <a:ln w="9525">
            <a:noFill/>
            <a:miter lim="800000"/>
            <a:headEnd/>
            <a:tailEnd/>
          </a:ln>
        </p:spPr>
        <p:txBody>
          <a:bodyPr/>
          <a:lstStyle/>
          <a:p>
            <a:pPr lvl="0"/>
            <a:r>
              <a:rPr lang="en-US"/>
              <a:t>Click to edit Master title style</a:t>
            </a:r>
            <a:endParaRPr lang="en-GB" dirty="0"/>
          </a:p>
        </p:txBody>
      </p:sp>
      <p:sp>
        <p:nvSpPr>
          <p:cNvPr id="4" name="Date Placeholder 3"/>
          <p:cNvSpPr>
            <a:spLocks noGrp="1"/>
          </p:cNvSpPr>
          <p:nvPr>
            <p:ph type="dt" sz="half" idx="10"/>
          </p:nvPr>
        </p:nvSpPr>
        <p:spPr>
          <a:ln/>
        </p:spPr>
        <p:txBody>
          <a:bodyPr/>
          <a:lstStyle>
            <a:lvl1pPr>
              <a:defRPr/>
            </a:lvl1pPr>
          </a:lstStyle>
          <a:p>
            <a:pPr defTabSz="457189">
              <a:defRPr/>
            </a:pPr>
            <a:fld id="{7A23DBD6-10BC-4DB4-864D-5ABBDE06B51D}" type="datetime5">
              <a:rPr lang="en-GB" smtClean="0"/>
              <a:pPr defTabSz="457189">
                <a:defRPr/>
              </a:pPr>
              <a:t>27-Jun-23</a:t>
            </a:fld>
            <a:endParaRPr lang="en-GB"/>
          </a:p>
        </p:txBody>
      </p:sp>
      <p:sp>
        <p:nvSpPr>
          <p:cNvPr id="5" name="Slide Number Placeholder 5"/>
          <p:cNvSpPr>
            <a:spLocks noGrp="1"/>
          </p:cNvSpPr>
          <p:nvPr>
            <p:ph type="sldNum" sz="quarter" idx="11"/>
          </p:nvPr>
        </p:nvSpPr>
        <p:spPr>
          <a:ln/>
        </p:spPr>
        <p:txBody>
          <a:bodyPr/>
          <a:lstStyle>
            <a:lvl1pPr>
              <a:defRPr/>
            </a:lvl1pPr>
          </a:lstStyle>
          <a:p>
            <a:pPr defTabSz="457189">
              <a:defRPr/>
            </a:pPr>
            <a:fld id="{746F6D3A-2693-4AFB-9C11-0F7014F35077}" type="slidenum">
              <a:rPr lang="en-GB" smtClean="0"/>
              <a:pPr defTabSz="457189">
                <a:defRPr/>
              </a:pPr>
              <a:t>‹Nr.›</a:t>
            </a:fld>
            <a:endParaRPr lang="en-GB"/>
          </a:p>
        </p:txBody>
      </p:sp>
      <p:sp>
        <p:nvSpPr>
          <p:cNvPr id="6" name="Footer Placeholder 4"/>
          <p:cNvSpPr>
            <a:spLocks noGrp="1"/>
          </p:cNvSpPr>
          <p:nvPr>
            <p:ph type="ftr" sz="quarter" idx="12"/>
          </p:nvPr>
        </p:nvSpPr>
        <p:spPr>
          <a:ln/>
        </p:spPr>
        <p:txBody>
          <a:bodyPr/>
          <a:lstStyle>
            <a:lvl1pPr>
              <a:defRPr/>
            </a:lvl1pPr>
          </a:lstStyle>
          <a:p>
            <a:pPr defTabSz="457189">
              <a:defRPr/>
            </a:pPr>
            <a:endParaRPr lang="en-GB"/>
          </a:p>
        </p:txBody>
      </p:sp>
    </p:spTree>
    <p:extLst>
      <p:ext uri="{BB962C8B-B14F-4D97-AF65-F5344CB8AC3E}">
        <p14:creationId xmlns:p14="http://schemas.microsoft.com/office/powerpoint/2010/main" val="1363382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Vertical Two Titles">
    <p:spTree>
      <p:nvGrpSpPr>
        <p:cNvPr id="1" name=""/>
        <p:cNvGrpSpPr/>
        <p:nvPr/>
      </p:nvGrpSpPr>
      <p:grpSpPr>
        <a:xfrm>
          <a:off x="0" y="0"/>
          <a:ext cx="0" cy="0"/>
          <a:chOff x="0" y="0"/>
          <a:chExt cx="0" cy="0"/>
        </a:xfrm>
      </p:grpSpPr>
      <p:sp>
        <p:nvSpPr>
          <p:cNvPr id="3" name="Content Placeholder 2"/>
          <p:cNvSpPr>
            <a:spLocks noGrp="1"/>
          </p:cNvSpPr>
          <p:nvPr>
            <p:ph idx="1"/>
          </p:nvPr>
        </p:nvSpPr>
        <p:spPr>
          <a:xfrm>
            <a:off x="375025" y="910816"/>
            <a:ext cx="8393965" cy="1660934"/>
          </a:xfrm>
        </p:spPr>
        <p:txBody>
          <a:bodyPr/>
          <a:lstStyle>
            <a:lvl1pPr>
              <a:defRPr lang="en-US" sz="1650" b="0" kern="1200" dirty="0" smtClean="0">
                <a:solidFill>
                  <a:schemeClr val="accent4">
                    <a:lumMod val="50000"/>
                  </a:schemeClr>
                </a:solidFill>
                <a:latin typeface="+mn-lt"/>
                <a:ea typeface="+mn-ea"/>
                <a:cs typeface="+mn-cs"/>
              </a:defRPr>
            </a:lvl1pPr>
            <a:lvl2pPr>
              <a:defRPr lang="en-US" sz="1500" kern="1200" dirty="0" smtClean="0">
                <a:solidFill>
                  <a:schemeClr val="accent2">
                    <a:lumMod val="50000"/>
                  </a:schemeClr>
                </a:solidFill>
                <a:latin typeface="+mn-lt"/>
                <a:ea typeface="+mn-ea"/>
                <a:cs typeface="+mn-cs"/>
              </a:defRPr>
            </a:lvl2pPr>
            <a:lvl3pPr>
              <a:defRPr lang="en-US" sz="1350" kern="1200" dirty="0" smtClean="0">
                <a:solidFill>
                  <a:schemeClr val="accent1">
                    <a:lumMod val="50000"/>
                  </a:schemeClr>
                </a:solidFill>
                <a:latin typeface="+mn-lt"/>
                <a:ea typeface="+mn-ea"/>
                <a:cs typeface="+mn-cs"/>
              </a:defRPr>
            </a:lvl3pPr>
            <a:lvl4pPr>
              <a:defRPr lang="en-US" sz="1200" kern="1200" dirty="0" smtClean="0">
                <a:solidFill>
                  <a:schemeClr val="accent3">
                    <a:lumMod val="50000"/>
                  </a:schemeClr>
                </a:solidFill>
                <a:latin typeface="+mn-lt"/>
                <a:ea typeface="+mn-ea"/>
                <a:cs typeface="+mn-cs"/>
              </a:defRPr>
            </a:lvl4pPr>
            <a:lvl5pPr>
              <a:defRPr lang="en-GB" sz="1050" kern="1200" dirty="0">
                <a:solidFill>
                  <a:schemeClr val="accent5">
                    <a:lumMod val="50000"/>
                  </a:schemeClr>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elplatzhalter 1"/>
          <p:cNvSpPr>
            <a:spLocks noGrp="1"/>
          </p:cNvSpPr>
          <p:nvPr>
            <p:ph type="title"/>
          </p:nvPr>
        </p:nvSpPr>
        <p:spPr bwMode="auto">
          <a:xfrm>
            <a:off x="375429" y="535773"/>
            <a:ext cx="8393142" cy="375049"/>
          </a:xfrm>
          <a:prstGeom prst="rect">
            <a:avLst/>
          </a:prstGeom>
          <a:noFill/>
          <a:ln w="9525">
            <a:noFill/>
            <a:miter lim="800000"/>
            <a:headEnd/>
            <a:tailEnd/>
          </a:ln>
        </p:spPr>
        <p:txBody>
          <a:bodyPr/>
          <a:lstStyle/>
          <a:p>
            <a:pPr lvl="0"/>
            <a:r>
              <a:rPr lang="en-US" noProof="0" dirty="0"/>
              <a:t>Click to edit Master title style</a:t>
            </a:r>
            <a:endParaRPr lang="en-GB" noProof="0" dirty="0"/>
          </a:p>
        </p:txBody>
      </p:sp>
      <p:sp>
        <p:nvSpPr>
          <p:cNvPr id="7" name="Content Placeholder 2"/>
          <p:cNvSpPr>
            <a:spLocks noGrp="1"/>
          </p:cNvSpPr>
          <p:nvPr>
            <p:ph idx="13"/>
          </p:nvPr>
        </p:nvSpPr>
        <p:spPr>
          <a:xfrm>
            <a:off x="375025" y="3053956"/>
            <a:ext cx="8393965" cy="1660934"/>
          </a:xfrm>
        </p:spPr>
        <p:txBody>
          <a:bodyPr/>
          <a:lstStyle>
            <a:lvl1pPr>
              <a:defRPr lang="en-US" sz="1650" b="0" kern="1200" dirty="0" smtClean="0">
                <a:solidFill>
                  <a:schemeClr val="accent4">
                    <a:lumMod val="50000"/>
                  </a:schemeClr>
                </a:solidFill>
                <a:latin typeface="+mn-lt"/>
                <a:ea typeface="+mn-ea"/>
                <a:cs typeface="+mn-cs"/>
              </a:defRPr>
            </a:lvl1pPr>
            <a:lvl2pPr>
              <a:defRPr lang="en-US" sz="1500" kern="1200" dirty="0" smtClean="0">
                <a:solidFill>
                  <a:schemeClr val="accent2">
                    <a:lumMod val="50000"/>
                  </a:schemeClr>
                </a:solidFill>
                <a:latin typeface="+mn-lt"/>
                <a:ea typeface="+mn-ea"/>
                <a:cs typeface="+mn-cs"/>
              </a:defRPr>
            </a:lvl2pPr>
            <a:lvl3pPr>
              <a:defRPr lang="en-US" sz="1350" kern="1200" dirty="0" smtClean="0">
                <a:solidFill>
                  <a:schemeClr val="accent1">
                    <a:lumMod val="50000"/>
                  </a:schemeClr>
                </a:solidFill>
                <a:latin typeface="+mn-lt"/>
                <a:ea typeface="+mn-ea"/>
                <a:cs typeface="+mn-cs"/>
              </a:defRPr>
            </a:lvl3pPr>
            <a:lvl4pPr>
              <a:defRPr lang="en-US" sz="1200" kern="1200" dirty="0" smtClean="0">
                <a:solidFill>
                  <a:schemeClr val="accent3">
                    <a:lumMod val="50000"/>
                  </a:schemeClr>
                </a:solidFill>
                <a:latin typeface="+mn-lt"/>
                <a:ea typeface="+mn-ea"/>
                <a:cs typeface="+mn-cs"/>
              </a:defRPr>
            </a:lvl4pPr>
            <a:lvl5pPr>
              <a:defRPr lang="en-GB" sz="1050" kern="1200" dirty="0">
                <a:solidFill>
                  <a:schemeClr val="accent5">
                    <a:lumMod val="50000"/>
                  </a:schemeClr>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4"/>
          <p:cNvSpPr>
            <a:spLocks noGrp="1"/>
          </p:cNvSpPr>
          <p:nvPr>
            <p:ph type="body" sz="quarter" idx="3"/>
          </p:nvPr>
        </p:nvSpPr>
        <p:spPr>
          <a:xfrm>
            <a:off x="357160" y="2678911"/>
            <a:ext cx="8399493" cy="375050"/>
          </a:xfrm>
        </p:spPr>
        <p:txBody>
          <a:bodyPr anchor="b"/>
          <a:lstStyle>
            <a:lvl1pPr marL="0" indent="0">
              <a:buNone/>
              <a:defRPr lang="en-US" sz="1800" b="1" kern="1200" noProof="0" dirty="0" smtClean="0">
                <a:solidFill>
                  <a:schemeClr val="tx1"/>
                </a:solidFill>
                <a:latin typeface="+mj-lt"/>
                <a:ea typeface="+mj-ea"/>
                <a:cs typeface="+mj-cs"/>
              </a:defRPr>
            </a:lvl1pPr>
            <a:lvl2pPr marL="342607" indent="0">
              <a:buNone/>
              <a:defRPr sz="1500" b="1"/>
            </a:lvl2pPr>
            <a:lvl3pPr marL="685217" indent="0">
              <a:buNone/>
              <a:defRPr sz="1350" b="1"/>
            </a:lvl3pPr>
            <a:lvl4pPr marL="1027827" indent="0">
              <a:buNone/>
              <a:defRPr sz="1200" b="1"/>
            </a:lvl4pPr>
            <a:lvl5pPr marL="1370437" indent="0">
              <a:buNone/>
              <a:defRPr sz="1200" b="1"/>
            </a:lvl5pPr>
            <a:lvl6pPr marL="1713044" indent="0">
              <a:buNone/>
              <a:defRPr sz="1200" b="1"/>
            </a:lvl6pPr>
            <a:lvl7pPr marL="2055653" indent="0">
              <a:buNone/>
              <a:defRPr sz="1200" b="1"/>
            </a:lvl7pPr>
            <a:lvl8pPr marL="2398263" indent="0">
              <a:buNone/>
              <a:defRPr sz="1200" b="1"/>
            </a:lvl8pPr>
            <a:lvl9pPr marL="2740871" indent="0">
              <a:buNone/>
              <a:defRPr sz="1200" b="1"/>
            </a:lvl9pPr>
          </a:lstStyle>
          <a:p>
            <a:pPr lvl="0"/>
            <a:r>
              <a:rPr lang="en-US" dirty="0"/>
              <a:t>Click to edit Master text styles</a:t>
            </a:r>
          </a:p>
        </p:txBody>
      </p:sp>
      <p:sp>
        <p:nvSpPr>
          <p:cNvPr id="6" name="Date Placeholder 3"/>
          <p:cNvSpPr>
            <a:spLocks noGrp="1"/>
          </p:cNvSpPr>
          <p:nvPr>
            <p:ph type="dt" sz="half" idx="14"/>
          </p:nvPr>
        </p:nvSpPr>
        <p:spPr>
          <a:ln/>
        </p:spPr>
        <p:txBody>
          <a:bodyPr/>
          <a:lstStyle>
            <a:lvl1pPr>
              <a:defRPr/>
            </a:lvl1pPr>
          </a:lstStyle>
          <a:p>
            <a:pPr defTabSz="457189">
              <a:defRPr/>
            </a:pPr>
            <a:fld id="{B51F6A19-2830-42F1-9D6C-C91D389FB49F}" type="datetime5">
              <a:rPr lang="en-GB" smtClean="0"/>
              <a:pPr defTabSz="457189">
                <a:defRPr/>
              </a:pPr>
              <a:t>27-Jun-23</a:t>
            </a:fld>
            <a:endParaRPr lang="en-GB"/>
          </a:p>
        </p:txBody>
      </p:sp>
      <p:sp>
        <p:nvSpPr>
          <p:cNvPr id="9" name="Slide Number Placeholder 5"/>
          <p:cNvSpPr>
            <a:spLocks noGrp="1"/>
          </p:cNvSpPr>
          <p:nvPr>
            <p:ph type="sldNum" sz="quarter" idx="15"/>
          </p:nvPr>
        </p:nvSpPr>
        <p:spPr>
          <a:ln/>
        </p:spPr>
        <p:txBody>
          <a:bodyPr/>
          <a:lstStyle>
            <a:lvl1pPr>
              <a:defRPr/>
            </a:lvl1pPr>
          </a:lstStyle>
          <a:p>
            <a:pPr defTabSz="457189">
              <a:defRPr/>
            </a:pPr>
            <a:fld id="{20E7FE95-9885-4849-9F50-DAF88EC46F01}" type="slidenum">
              <a:rPr lang="en-GB" smtClean="0"/>
              <a:pPr defTabSz="457189">
                <a:defRPr/>
              </a:pPr>
              <a:t>‹Nr.›</a:t>
            </a:fld>
            <a:endParaRPr lang="en-GB"/>
          </a:p>
        </p:txBody>
      </p:sp>
      <p:sp>
        <p:nvSpPr>
          <p:cNvPr id="11" name="Footer Placeholder 4"/>
          <p:cNvSpPr>
            <a:spLocks noGrp="1"/>
          </p:cNvSpPr>
          <p:nvPr>
            <p:ph type="ftr" sz="quarter" idx="16"/>
          </p:nvPr>
        </p:nvSpPr>
        <p:spPr>
          <a:ln/>
        </p:spPr>
        <p:txBody>
          <a:bodyPr/>
          <a:lstStyle>
            <a:lvl1pPr>
              <a:defRPr/>
            </a:lvl1pPr>
          </a:lstStyle>
          <a:p>
            <a:pPr defTabSz="457189">
              <a:defRPr/>
            </a:pPr>
            <a:endParaRPr lang="en-GB"/>
          </a:p>
        </p:txBody>
      </p:sp>
    </p:spTree>
    <p:extLst>
      <p:ext uri="{BB962C8B-B14F-4D97-AF65-F5344CB8AC3E}">
        <p14:creationId xmlns:p14="http://schemas.microsoft.com/office/powerpoint/2010/main" val="22683020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No Header Only Body">
    <p:spTree>
      <p:nvGrpSpPr>
        <p:cNvPr id="1" name=""/>
        <p:cNvGrpSpPr/>
        <p:nvPr/>
      </p:nvGrpSpPr>
      <p:grpSpPr>
        <a:xfrm>
          <a:off x="0" y="0"/>
          <a:ext cx="0" cy="0"/>
          <a:chOff x="0" y="0"/>
          <a:chExt cx="0" cy="0"/>
        </a:xfrm>
      </p:grpSpPr>
      <p:sp>
        <p:nvSpPr>
          <p:cNvPr id="3" name="Content Placeholder 2"/>
          <p:cNvSpPr>
            <a:spLocks noGrp="1"/>
          </p:cNvSpPr>
          <p:nvPr>
            <p:ph idx="1"/>
          </p:nvPr>
        </p:nvSpPr>
        <p:spPr>
          <a:xfrm>
            <a:off x="375025" y="482188"/>
            <a:ext cx="8393965" cy="4232702"/>
          </a:xfrm>
        </p:spPr>
        <p:txBody>
          <a:bodyPr/>
          <a:lstStyle>
            <a:lvl1pPr>
              <a:defRPr lang="en-US" sz="1800" b="1" kern="1200" noProof="0" dirty="0" smtClean="0">
                <a:solidFill>
                  <a:schemeClr val="tx1"/>
                </a:solidFill>
                <a:latin typeface="+mj-lt"/>
                <a:ea typeface="+mj-ea"/>
                <a:cs typeface="+mj-cs"/>
              </a:defRPr>
            </a:lvl1pPr>
            <a:lvl2pPr>
              <a:defRPr lang="en-US" sz="1650" b="0" kern="1200" dirty="0" smtClean="0">
                <a:solidFill>
                  <a:schemeClr val="accent4">
                    <a:lumMod val="50000"/>
                  </a:schemeClr>
                </a:solidFill>
                <a:latin typeface="+mn-lt"/>
                <a:ea typeface="+mn-ea"/>
                <a:cs typeface="+mn-cs"/>
              </a:defRPr>
            </a:lvl2pPr>
            <a:lvl3pPr>
              <a:defRPr lang="en-US" sz="1500" kern="1200" dirty="0" smtClean="0">
                <a:solidFill>
                  <a:schemeClr val="accent2">
                    <a:lumMod val="50000"/>
                  </a:schemeClr>
                </a:solidFill>
                <a:latin typeface="+mn-lt"/>
                <a:ea typeface="+mn-ea"/>
                <a:cs typeface="+mn-cs"/>
              </a:defRPr>
            </a:lvl3pPr>
            <a:lvl4pPr>
              <a:defRPr lang="en-US" sz="1350" kern="1200" dirty="0" smtClean="0">
                <a:solidFill>
                  <a:schemeClr val="accent1">
                    <a:lumMod val="50000"/>
                  </a:schemeClr>
                </a:solidFill>
                <a:latin typeface="+mn-lt"/>
                <a:ea typeface="+mn-ea"/>
                <a:cs typeface="+mn-cs"/>
              </a:defRPr>
            </a:lvl4pPr>
            <a:lvl5pPr>
              <a:defRPr lang="en-GB" sz="1200" kern="1200" dirty="0">
                <a:solidFill>
                  <a:schemeClr val="accent3">
                    <a:lumMod val="50000"/>
                  </a:schemeClr>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ln/>
        </p:spPr>
        <p:txBody>
          <a:bodyPr/>
          <a:lstStyle>
            <a:lvl1pPr>
              <a:defRPr/>
            </a:lvl1pPr>
          </a:lstStyle>
          <a:p>
            <a:pPr defTabSz="457189">
              <a:defRPr/>
            </a:pPr>
            <a:fld id="{63770424-FB4B-4EE2-B21D-C8663FEE7628}" type="datetime5">
              <a:rPr lang="en-GB" smtClean="0"/>
              <a:pPr defTabSz="457189">
                <a:defRPr/>
              </a:pPr>
              <a:t>27-Jun-23</a:t>
            </a:fld>
            <a:endParaRPr lang="en-GB"/>
          </a:p>
        </p:txBody>
      </p:sp>
      <p:sp>
        <p:nvSpPr>
          <p:cNvPr id="5" name="Slide Number Placeholder 5"/>
          <p:cNvSpPr>
            <a:spLocks noGrp="1"/>
          </p:cNvSpPr>
          <p:nvPr>
            <p:ph type="sldNum" sz="quarter" idx="11"/>
          </p:nvPr>
        </p:nvSpPr>
        <p:spPr>
          <a:ln/>
        </p:spPr>
        <p:txBody>
          <a:bodyPr/>
          <a:lstStyle>
            <a:lvl1pPr>
              <a:defRPr/>
            </a:lvl1pPr>
          </a:lstStyle>
          <a:p>
            <a:pPr defTabSz="457189">
              <a:defRPr/>
            </a:pPr>
            <a:fld id="{47B08C8A-A328-4499-A647-6792EFECCF69}" type="slidenum">
              <a:rPr lang="en-GB" smtClean="0"/>
              <a:pPr defTabSz="457189">
                <a:defRPr/>
              </a:pPr>
              <a:t>‹Nr.›</a:t>
            </a:fld>
            <a:endParaRPr lang="en-GB"/>
          </a:p>
        </p:txBody>
      </p:sp>
      <p:sp>
        <p:nvSpPr>
          <p:cNvPr id="6" name="Footer Placeholder 4"/>
          <p:cNvSpPr>
            <a:spLocks noGrp="1"/>
          </p:cNvSpPr>
          <p:nvPr>
            <p:ph type="ftr" sz="quarter" idx="12"/>
          </p:nvPr>
        </p:nvSpPr>
        <p:spPr>
          <a:ln/>
        </p:spPr>
        <p:txBody>
          <a:bodyPr/>
          <a:lstStyle>
            <a:lvl1pPr>
              <a:defRPr/>
            </a:lvl1pPr>
          </a:lstStyle>
          <a:p>
            <a:pPr defTabSz="457189">
              <a:defRPr/>
            </a:pPr>
            <a:endParaRPr lang="en-GB"/>
          </a:p>
        </p:txBody>
      </p:sp>
    </p:spTree>
    <p:extLst>
      <p:ext uri="{BB962C8B-B14F-4D97-AF65-F5344CB8AC3E}">
        <p14:creationId xmlns:p14="http://schemas.microsoft.com/office/powerpoint/2010/main" val="7511053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Rectangle 4"/>
          <p:cNvSpPr>
            <a:spLocks noGrp="1" noChangeArrowheads="1"/>
          </p:cNvSpPr>
          <p:nvPr>
            <p:ph type="ftr" idx="10"/>
          </p:nvPr>
        </p:nvSpPr>
        <p:spPr/>
        <p:txBody>
          <a:bodyPr/>
          <a:lstStyle>
            <a:lvl1pPr>
              <a:defRPr/>
            </a:lvl1pPr>
          </a:lstStyle>
          <a:p>
            <a:pPr defTabSz="457189">
              <a:defRPr/>
            </a:pPr>
            <a:r>
              <a:rPr lang="en-GB" smtClean="0"/>
              <a:t>© ETSI 2011. All rights reserved</a:t>
            </a:r>
            <a:endParaRPr lang="en-GB"/>
          </a:p>
        </p:txBody>
      </p:sp>
      <p:sp>
        <p:nvSpPr>
          <p:cNvPr id="5" name="Rectangle 5"/>
          <p:cNvSpPr>
            <a:spLocks noGrp="1" noChangeArrowheads="1"/>
          </p:cNvSpPr>
          <p:nvPr>
            <p:ph type="sldNum" idx="11"/>
          </p:nvPr>
        </p:nvSpPr>
        <p:spPr/>
        <p:txBody>
          <a:bodyPr/>
          <a:lstStyle>
            <a:lvl1pPr>
              <a:defRPr/>
            </a:lvl1pPr>
          </a:lstStyle>
          <a:p>
            <a:pPr defTabSz="457189">
              <a:defRPr/>
            </a:pPr>
            <a:fld id="{7208AD15-8697-4B26-A1AD-49E90768447A}" type="slidenum">
              <a:rPr lang="en-GB" smtClean="0"/>
              <a:pPr defTabSz="457189">
                <a:defRPr/>
              </a:pPr>
              <a:t>‹Nr.›</a:t>
            </a:fld>
            <a:endParaRPr lang="en-GB"/>
          </a:p>
        </p:txBody>
      </p:sp>
    </p:spTree>
    <p:extLst>
      <p:ext uri="{BB962C8B-B14F-4D97-AF65-F5344CB8AC3E}">
        <p14:creationId xmlns:p14="http://schemas.microsoft.com/office/powerpoint/2010/main" val="27045136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694271" y="544296"/>
            <a:ext cx="7797799" cy="443177"/>
          </a:xfrm>
        </p:spPr>
        <p:txBody>
          <a:bodyPr>
            <a:normAutofit/>
          </a:bodyPr>
          <a:lstStyle>
            <a:lvl1pPr marL="180524" indent="-180524" algn="l">
              <a:lnSpc>
                <a:spcPct val="120000"/>
              </a:lnSpc>
              <a:buFont typeface="+mj-lt"/>
              <a:buAutoNum type="arabicPeriod"/>
              <a:defRPr sz="1200">
                <a:solidFill>
                  <a:srgbClr val="3095B4"/>
                </a:solidFill>
                <a:latin typeface="Lucida Bright"/>
                <a:cs typeface="Lucida Bright"/>
              </a:defRPr>
            </a:lvl1pPr>
            <a:lvl2pPr marL="180524" indent="0" algn="l">
              <a:lnSpc>
                <a:spcPct val="100000"/>
              </a:lnSpc>
              <a:buNone/>
              <a:defRPr sz="975">
                <a:solidFill>
                  <a:srgbClr val="737C82"/>
                </a:solidFill>
                <a:latin typeface="Lucida Sans"/>
                <a:cs typeface="Lucida Sans"/>
              </a:defRPr>
            </a:lvl2pPr>
            <a:lvl3pPr marL="180524" indent="0" algn="l">
              <a:lnSpc>
                <a:spcPct val="120000"/>
              </a:lnSpc>
              <a:buNone/>
              <a:defRPr sz="600">
                <a:solidFill>
                  <a:srgbClr val="737C82"/>
                </a:solidFill>
                <a:latin typeface="Lucida Sans"/>
                <a:cs typeface="Lucida Sans"/>
              </a:defRPr>
            </a:lvl3pPr>
            <a:lvl4pPr marL="933966" indent="0" algn="ctr">
              <a:buNone/>
              <a:defRPr>
                <a:solidFill>
                  <a:schemeClr val="tx1">
                    <a:tint val="75000"/>
                  </a:schemeClr>
                </a:solidFill>
              </a:defRPr>
            </a:lvl4pPr>
            <a:lvl5pPr marL="1245291" indent="0" algn="ctr">
              <a:buNone/>
              <a:defRPr>
                <a:solidFill>
                  <a:schemeClr val="tx1">
                    <a:tint val="75000"/>
                  </a:schemeClr>
                </a:solidFill>
              </a:defRPr>
            </a:lvl5pPr>
            <a:lvl6pPr marL="1556613" indent="0" algn="ctr">
              <a:buNone/>
              <a:defRPr>
                <a:solidFill>
                  <a:schemeClr val="tx1">
                    <a:tint val="75000"/>
                  </a:schemeClr>
                </a:solidFill>
              </a:defRPr>
            </a:lvl6pPr>
            <a:lvl7pPr marL="1867934" indent="0" algn="ctr">
              <a:buNone/>
              <a:defRPr>
                <a:solidFill>
                  <a:schemeClr val="tx1">
                    <a:tint val="75000"/>
                  </a:schemeClr>
                </a:solidFill>
              </a:defRPr>
            </a:lvl7pPr>
            <a:lvl8pPr marL="2179259" indent="0" algn="ctr">
              <a:buNone/>
              <a:defRPr>
                <a:solidFill>
                  <a:schemeClr val="tx1">
                    <a:tint val="75000"/>
                  </a:schemeClr>
                </a:solidFill>
              </a:defRPr>
            </a:lvl8pPr>
            <a:lvl9pPr marL="2490581" indent="0" algn="ctr">
              <a:buNone/>
              <a:defRPr>
                <a:solidFill>
                  <a:schemeClr val="tx1">
                    <a:tint val="75000"/>
                  </a:schemeClr>
                </a:solidFill>
              </a:defRPr>
            </a:lvl9pPr>
          </a:lstStyle>
          <a:p>
            <a:pPr lvl="0"/>
            <a:r>
              <a:rPr lang="de-DE"/>
              <a:t>Formatvorlage des Untertitelmasters durch Klicken bearbeiten</a:t>
            </a:r>
            <a:endParaRPr lang="fr-FR" dirty="0"/>
          </a:p>
        </p:txBody>
      </p:sp>
      <p:sp>
        <p:nvSpPr>
          <p:cNvPr id="5" name="Espace réservé du texte 4"/>
          <p:cNvSpPr>
            <a:spLocks noGrp="1"/>
          </p:cNvSpPr>
          <p:nvPr>
            <p:ph type="body" sz="quarter" idx="13"/>
          </p:nvPr>
        </p:nvSpPr>
        <p:spPr>
          <a:xfrm>
            <a:off x="694137" y="1021314"/>
            <a:ext cx="7702549" cy="2227660"/>
          </a:xfrm>
        </p:spPr>
        <p:txBody>
          <a:bodyPr/>
          <a:lstStyle>
            <a:lvl2pPr marL="180524" indent="0">
              <a:buNone/>
              <a:defRPr lang="fr-FR" sz="975" kern="1200" dirty="0" smtClean="0">
                <a:solidFill>
                  <a:srgbClr val="737C82"/>
                </a:solidFill>
                <a:latin typeface="Lucida Sans"/>
                <a:ea typeface="+mn-ea"/>
                <a:cs typeface="Lucida Sans"/>
              </a:defRPr>
            </a:lvl2pPr>
            <a:lvl3pPr marL="180524" indent="0">
              <a:buNone/>
              <a:defRPr lang="fr-FR" sz="600" kern="1200" dirty="0" smtClean="0">
                <a:solidFill>
                  <a:srgbClr val="737C82"/>
                </a:solidFill>
                <a:latin typeface="Lucida Sans"/>
                <a:ea typeface="+mn-ea"/>
                <a:cs typeface="Lucida Sans"/>
              </a:defRPr>
            </a:lvl3pPr>
          </a:lstStyle>
          <a:p>
            <a:pPr lvl="0"/>
            <a:r>
              <a:rPr lang="de-DE"/>
              <a:t>Textmasterformat bearbeiten</a:t>
            </a:r>
          </a:p>
          <a:p>
            <a:pPr lvl="1"/>
            <a:r>
              <a:rPr lang="de-DE"/>
              <a:t>Zweite Ebene</a:t>
            </a:r>
          </a:p>
        </p:txBody>
      </p:sp>
      <p:sp>
        <p:nvSpPr>
          <p:cNvPr id="4" name="Espace réservé du numéro de diapositive 5"/>
          <p:cNvSpPr>
            <a:spLocks noGrp="1"/>
          </p:cNvSpPr>
          <p:nvPr>
            <p:ph type="sldNum" sz="quarter" idx="14"/>
          </p:nvPr>
        </p:nvSpPr>
        <p:spPr>
          <a:xfrm>
            <a:off x="4764" y="4825605"/>
            <a:ext cx="823912" cy="273844"/>
          </a:xfrm>
        </p:spPr>
        <p:txBody>
          <a:bodyPr lIns="83022" tIns="41511" rIns="83022" bIns="41511"/>
          <a:lstStyle>
            <a:lvl1pPr defTabSz="311322" fontAlgn="auto">
              <a:spcBef>
                <a:spcPts val="0"/>
              </a:spcBef>
              <a:spcAft>
                <a:spcPts val="0"/>
              </a:spcAft>
              <a:defRPr sz="675">
                <a:solidFill>
                  <a:prstClr val="white"/>
                </a:solidFill>
                <a:latin typeface="Lucida Sans"/>
                <a:ea typeface="+mn-ea"/>
                <a:cs typeface="Lucida Sans"/>
              </a:defRPr>
            </a:lvl1pPr>
          </a:lstStyle>
          <a:p>
            <a:pPr>
              <a:defRPr/>
            </a:pPr>
            <a:fld id="{9512395A-7D48-48ED-A30F-E7616F260FF8}" type="slidenum">
              <a:rPr lang="fr-FR" smtClean="0"/>
              <a:pPr>
                <a:defRPr/>
              </a:pPr>
              <a:t>‹Nr.›</a:t>
            </a:fld>
            <a:endParaRPr lang="fr-FR" dirty="0"/>
          </a:p>
        </p:txBody>
      </p:sp>
    </p:spTree>
    <p:extLst>
      <p:ext uri="{BB962C8B-B14F-4D97-AF65-F5344CB8AC3E}">
        <p14:creationId xmlns:p14="http://schemas.microsoft.com/office/powerpoint/2010/main" val="5063059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7"/>
          <p:cNvSpPr>
            <a:spLocks noChangeArrowheads="1"/>
          </p:cNvSpPr>
          <p:nvPr/>
        </p:nvSpPr>
        <p:spPr bwMode="auto">
          <a:xfrm>
            <a:off x="0" y="1"/>
            <a:ext cx="9144000" cy="428625"/>
          </a:xfrm>
          <a:prstGeom prst="rect">
            <a:avLst/>
          </a:prstGeom>
          <a:solidFill>
            <a:schemeClr val="accent4">
              <a:lumMod val="75000"/>
            </a:schemeClr>
          </a:solidFill>
          <a:ln w="9525">
            <a:noFill/>
            <a:miter lim="800000"/>
            <a:headEnd/>
            <a:tailEnd/>
          </a:ln>
        </p:spPr>
        <p:txBody>
          <a:bodyPr wrap="none" lIns="0" tIns="0" rIns="0" bIns="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lumMod val="85000"/>
                </a:prstClr>
              </a:solidFill>
              <a:effectLst/>
              <a:uLnTx/>
              <a:uFillTx/>
              <a:latin typeface="Jokerman" pitchFamily="82" charset="0"/>
              <a:ea typeface="ＭＳ Ｐゴシック" pitchFamily="34" charset="-128"/>
              <a:cs typeface="+mn-cs"/>
            </a:endParaRPr>
          </a:p>
        </p:txBody>
      </p:sp>
      <p:sp>
        <p:nvSpPr>
          <p:cNvPr id="8" name="Rectangle 7"/>
          <p:cNvSpPr>
            <a:spLocks noChangeArrowheads="1"/>
          </p:cNvSpPr>
          <p:nvPr/>
        </p:nvSpPr>
        <p:spPr bwMode="auto">
          <a:xfrm>
            <a:off x="7429500" y="1"/>
            <a:ext cx="1714500" cy="428625"/>
          </a:xfrm>
          <a:prstGeom prst="rect">
            <a:avLst/>
          </a:prstGeom>
          <a:solidFill>
            <a:schemeClr val="bg2">
              <a:lumMod val="75000"/>
            </a:schemeClr>
          </a:solidFill>
          <a:ln w="9525">
            <a:noFill/>
            <a:miter lim="800000"/>
            <a:headEnd/>
            <a:tailEnd/>
          </a:ln>
        </p:spPr>
        <p:txBody>
          <a:bodyPr wrap="none"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ＭＳ Ｐゴシック" pitchFamily="34" charset="-128"/>
              <a:cs typeface="+mn-cs"/>
            </a:endParaRPr>
          </a:p>
        </p:txBody>
      </p:sp>
      <p:sp>
        <p:nvSpPr>
          <p:cNvPr id="9" name="Rectangle 7" descr="Horizontal brick"/>
          <p:cNvSpPr>
            <a:spLocks noChangeArrowheads="1"/>
          </p:cNvSpPr>
          <p:nvPr/>
        </p:nvSpPr>
        <p:spPr bwMode="auto">
          <a:xfrm>
            <a:off x="12700" y="1"/>
            <a:ext cx="9144000" cy="428625"/>
          </a:xfrm>
          <a:prstGeom prst="rect">
            <a:avLst/>
          </a:prstGeom>
          <a:pattFill prst="horzBrick">
            <a:fgClr>
              <a:srgbClr val="CC99FF"/>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de-DE" sz="1350" b="1" i="0" u="none" strike="noStrike" kern="1200" cap="none" spc="0" normalizeH="0" baseline="0" noProof="0">
              <a:ln>
                <a:noFill/>
              </a:ln>
              <a:solidFill>
                <a:srgbClr val="7F7F7F"/>
              </a:solidFill>
              <a:effectLst/>
              <a:uLnTx/>
              <a:uFillTx/>
              <a:latin typeface="Arial" pitchFamily="34" charset="0"/>
              <a:ea typeface="ＭＳ Ｐゴシック" pitchFamily="34" charset="-128"/>
              <a:cs typeface="+mn-cs"/>
            </a:endParaRPr>
          </a:p>
        </p:txBody>
      </p:sp>
      <p:sp>
        <p:nvSpPr>
          <p:cNvPr id="2" name="Title 1"/>
          <p:cNvSpPr>
            <a:spLocks noGrp="1"/>
          </p:cNvSpPr>
          <p:nvPr>
            <p:ph type="ctrTitle"/>
          </p:nvPr>
        </p:nvSpPr>
        <p:spPr>
          <a:xfrm>
            <a:off x="685800" y="1017976"/>
            <a:ext cx="7772400" cy="1553777"/>
          </a:xfrm>
          <a:prstGeom prst="rect">
            <a:avLst/>
          </a:prstGeom>
        </p:spPr>
        <p:txBody>
          <a:bodyPr/>
          <a:lstStyle>
            <a:lvl1pPr algn="ctr" rtl="0" eaLnBrk="0" fontAlgn="base" hangingPunct="0">
              <a:spcBef>
                <a:spcPct val="0"/>
              </a:spcBef>
              <a:spcAft>
                <a:spcPct val="0"/>
              </a:spcAft>
              <a:defRPr lang="en-GB" sz="2400" b="1" kern="1200" baseline="0" dirty="0">
                <a:solidFill>
                  <a:srgbClr val="002060"/>
                </a:solidFill>
                <a:latin typeface="+mj-lt"/>
                <a:ea typeface="+mj-ea"/>
                <a:cs typeface="+mj-cs"/>
              </a:defRPr>
            </a:lvl1pPr>
          </a:lstStyle>
          <a:p>
            <a:r>
              <a:rPr lang="en-US" dirty="0"/>
              <a:t>Click to edit Master title style</a:t>
            </a:r>
            <a:endParaRPr lang="en-GB" dirty="0"/>
          </a:p>
        </p:txBody>
      </p:sp>
      <p:sp>
        <p:nvSpPr>
          <p:cNvPr id="11" name="Subtitle 2"/>
          <p:cNvSpPr>
            <a:spLocks noGrp="1"/>
          </p:cNvSpPr>
          <p:nvPr>
            <p:ph type="subTitle" idx="1"/>
          </p:nvPr>
        </p:nvSpPr>
        <p:spPr>
          <a:xfrm>
            <a:off x="714349" y="2625331"/>
            <a:ext cx="7786742" cy="535785"/>
          </a:xfrm>
        </p:spPr>
        <p:txBody>
          <a:bodyPr anchor="ctr"/>
          <a:lstStyle>
            <a:lvl1pPr marL="0" marR="0" indent="0" algn="ctr" defTabSz="685217" rtl="0" eaLnBrk="0" fontAlgn="base" latinLnBrk="0" hangingPunct="0">
              <a:lnSpc>
                <a:spcPct val="100000"/>
              </a:lnSpc>
              <a:spcBef>
                <a:spcPct val="20000"/>
              </a:spcBef>
              <a:spcAft>
                <a:spcPct val="0"/>
              </a:spcAft>
              <a:buClrTx/>
              <a:buSzTx/>
              <a:buFont typeface="Arial" pitchFamily="34" charset="0"/>
              <a:buNone/>
              <a:tabLst/>
              <a:defRPr lang="en-GB" sz="2100" b="0" kern="1200" baseline="0" dirty="0">
                <a:solidFill>
                  <a:schemeClr val="bg2">
                    <a:lumMod val="25000"/>
                  </a:schemeClr>
                </a:solidFill>
                <a:latin typeface="+mj-lt"/>
                <a:ea typeface="+mj-ea"/>
                <a:cs typeface="+mj-cs"/>
              </a:defRPr>
            </a:lvl1pPr>
            <a:lvl2pPr marL="342607" indent="0" algn="ctr">
              <a:buNone/>
              <a:defRPr>
                <a:solidFill>
                  <a:schemeClr val="tx1">
                    <a:tint val="75000"/>
                  </a:schemeClr>
                </a:solidFill>
              </a:defRPr>
            </a:lvl2pPr>
            <a:lvl3pPr marL="685217" indent="0" algn="ctr">
              <a:buNone/>
              <a:defRPr>
                <a:solidFill>
                  <a:schemeClr val="tx1">
                    <a:tint val="75000"/>
                  </a:schemeClr>
                </a:solidFill>
              </a:defRPr>
            </a:lvl3pPr>
            <a:lvl4pPr marL="1027827" indent="0" algn="ctr">
              <a:buNone/>
              <a:defRPr>
                <a:solidFill>
                  <a:schemeClr val="tx1">
                    <a:tint val="75000"/>
                  </a:schemeClr>
                </a:solidFill>
              </a:defRPr>
            </a:lvl4pPr>
            <a:lvl5pPr marL="1370437" indent="0" algn="ctr">
              <a:buNone/>
              <a:defRPr>
                <a:solidFill>
                  <a:schemeClr val="tx1">
                    <a:tint val="75000"/>
                  </a:schemeClr>
                </a:solidFill>
              </a:defRPr>
            </a:lvl5pPr>
            <a:lvl6pPr marL="1713044" indent="0" algn="ctr">
              <a:buNone/>
              <a:defRPr>
                <a:solidFill>
                  <a:schemeClr val="tx1">
                    <a:tint val="75000"/>
                  </a:schemeClr>
                </a:solidFill>
              </a:defRPr>
            </a:lvl6pPr>
            <a:lvl7pPr marL="2055653" indent="0" algn="ctr">
              <a:buNone/>
              <a:defRPr>
                <a:solidFill>
                  <a:schemeClr val="tx1">
                    <a:tint val="75000"/>
                  </a:schemeClr>
                </a:solidFill>
              </a:defRPr>
            </a:lvl7pPr>
            <a:lvl8pPr marL="2398263" indent="0" algn="ctr">
              <a:buNone/>
              <a:defRPr>
                <a:solidFill>
                  <a:schemeClr val="tx1">
                    <a:tint val="75000"/>
                  </a:schemeClr>
                </a:solidFill>
              </a:defRPr>
            </a:lvl8pPr>
            <a:lvl9pPr marL="2740871" indent="0" algn="ctr">
              <a:buNone/>
              <a:defRPr>
                <a:solidFill>
                  <a:schemeClr val="tx1">
                    <a:tint val="75000"/>
                  </a:schemeClr>
                </a:solidFill>
              </a:defRPr>
            </a:lvl9pPr>
          </a:lstStyle>
          <a:p>
            <a:pPr lvl="0"/>
            <a:r>
              <a:rPr lang="en-US" dirty="0"/>
              <a:t>Click to edit Master subtitle style</a:t>
            </a:r>
            <a:endParaRPr lang="en-GB" dirty="0"/>
          </a:p>
        </p:txBody>
      </p:sp>
      <p:sp>
        <p:nvSpPr>
          <p:cNvPr id="12" name="Text Placeholder 17"/>
          <p:cNvSpPr>
            <a:spLocks noGrp="1"/>
          </p:cNvSpPr>
          <p:nvPr>
            <p:ph type="body" sz="quarter" idx="13"/>
          </p:nvPr>
        </p:nvSpPr>
        <p:spPr>
          <a:xfrm>
            <a:off x="1357290" y="4018374"/>
            <a:ext cx="6429420" cy="267892"/>
          </a:xfrm>
        </p:spPr>
        <p:txBody>
          <a:bodyPr anchor="ctr"/>
          <a:lstStyle>
            <a:lvl1pPr marL="256958" marR="0" indent="-256958" algn="ctr" defTabSz="685217" rtl="0" eaLnBrk="0" fontAlgn="base" latinLnBrk="0" hangingPunct="0">
              <a:lnSpc>
                <a:spcPct val="100000"/>
              </a:lnSpc>
              <a:spcBef>
                <a:spcPct val="20000"/>
              </a:spcBef>
              <a:spcAft>
                <a:spcPct val="0"/>
              </a:spcAft>
              <a:buClrTx/>
              <a:buSzTx/>
              <a:buFont typeface="Arial" pitchFamily="34" charset="0"/>
              <a:buNone/>
              <a:tabLst/>
              <a:defRPr kumimoji="0" lang="en-GB" sz="1500" b="1" i="0" u="none" strike="noStrike" kern="1200" cap="none" spc="0" normalizeH="0" baseline="0" noProof="0">
                <a:ln>
                  <a:noFill/>
                </a:ln>
                <a:solidFill>
                  <a:schemeClr val="accent3">
                    <a:lumMod val="50000"/>
                  </a:schemeClr>
                </a:solidFill>
                <a:effectLst/>
                <a:uLnTx/>
                <a:uFillTx/>
                <a:latin typeface="+mn-lt"/>
                <a:ea typeface="+mn-ea"/>
                <a:cs typeface="+mn-cs"/>
              </a:defRPr>
            </a:lvl1pPr>
          </a:lstStyle>
          <a:p>
            <a:pPr lvl="0"/>
            <a:r>
              <a:rPr lang="en-US" noProof="0"/>
              <a:t>Click to edit Master text styles</a:t>
            </a:r>
          </a:p>
        </p:txBody>
      </p:sp>
      <p:sp>
        <p:nvSpPr>
          <p:cNvPr id="13" name="Text Placeholder 19"/>
          <p:cNvSpPr>
            <a:spLocks noGrp="1"/>
          </p:cNvSpPr>
          <p:nvPr>
            <p:ph type="body" sz="quarter" idx="14"/>
          </p:nvPr>
        </p:nvSpPr>
        <p:spPr>
          <a:xfrm>
            <a:off x="1357290" y="4339840"/>
            <a:ext cx="6429420" cy="267890"/>
          </a:xfrm>
        </p:spPr>
        <p:txBody>
          <a:bodyPr anchor="ctr"/>
          <a:lstStyle>
            <a:lvl1pPr marL="256958" marR="0" indent="-256958" algn="ctr" defTabSz="685217" rtl="0" eaLnBrk="0" fontAlgn="base" latinLnBrk="0" hangingPunct="0">
              <a:lnSpc>
                <a:spcPct val="100000"/>
              </a:lnSpc>
              <a:spcBef>
                <a:spcPct val="20000"/>
              </a:spcBef>
              <a:spcAft>
                <a:spcPct val="0"/>
              </a:spcAft>
              <a:buClrTx/>
              <a:buSzTx/>
              <a:buFont typeface="Arial" pitchFamily="34" charset="0"/>
              <a:buNone/>
              <a:tabLst/>
              <a:defRPr kumimoji="0" lang="en-GB" sz="1500" b="1" i="0" u="none" strike="noStrike" kern="1200" cap="none" spc="0" normalizeH="0" baseline="0" noProof="0" dirty="0" smtClean="0">
                <a:ln>
                  <a:noFill/>
                </a:ln>
                <a:solidFill>
                  <a:schemeClr val="accent5">
                    <a:lumMod val="50000"/>
                  </a:schemeClr>
                </a:solidFill>
                <a:effectLst/>
                <a:uLnTx/>
                <a:uFillTx/>
                <a:latin typeface="+mn-lt"/>
                <a:ea typeface="+mn-ea"/>
                <a:cs typeface="+mn-cs"/>
              </a:defRPr>
            </a:lvl1pPr>
          </a:lstStyle>
          <a:p>
            <a:pPr lvl="0"/>
            <a:r>
              <a:rPr lang="en-US"/>
              <a:t>Click to edit Master text styles</a:t>
            </a:r>
          </a:p>
        </p:txBody>
      </p:sp>
      <p:sp>
        <p:nvSpPr>
          <p:cNvPr id="17" name="Text Placeholder 16"/>
          <p:cNvSpPr>
            <a:spLocks noGrp="1"/>
          </p:cNvSpPr>
          <p:nvPr>
            <p:ph type="body" sz="quarter" idx="18"/>
          </p:nvPr>
        </p:nvSpPr>
        <p:spPr>
          <a:xfrm>
            <a:off x="1357297" y="3696899"/>
            <a:ext cx="6429421" cy="267893"/>
          </a:xfrm>
        </p:spPr>
        <p:txBody>
          <a:bodyPr anchor="ctr"/>
          <a:lstStyle>
            <a:lvl1pPr algn="ctr">
              <a:buNone/>
              <a:defRPr kumimoji="0" lang="en-US" sz="1800" b="1" i="0" u="none" strike="noStrike" kern="1200" cap="none" spc="0" normalizeH="0" baseline="0" noProof="0" dirty="0" smtClean="0">
                <a:ln>
                  <a:noFill/>
                </a:ln>
                <a:solidFill>
                  <a:schemeClr val="accent2">
                    <a:lumMod val="50000"/>
                  </a:schemeClr>
                </a:solidFill>
                <a:effectLst/>
                <a:uLnTx/>
                <a:uFillTx/>
                <a:latin typeface="+mn-lt"/>
                <a:ea typeface="+mn-ea"/>
                <a:cs typeface="+mn-cs"/>
              </a:defRPr>
            </a:lvl1pPr>
          </a:lstStyle>
          <a:p>
            <a:pPr lvl="0"/>
            <a:r>
              <a:rPr lang="en-US" dirty="0"/>
              <a:t>Click to edit Master text styles</a:t>
            </a:r>
          </a:p>
        </p:txBody>
      </p:sp>
      <p:sp>
        <p:nvSpPr>
          <p:cNvPr id="10" name="Date Placeholder 3"/>
          <p:cNvSpPr>
            <a:spLocks noGrp="1"/>
          </p:cNvSpPr>
          <p:nvPr>
            <p:ph type="dt" sz="half" idx="19"/>
          </p:nvPr>
        </p:nvSpPr>
        <p:spPr/>
        <p:txBody>
          <a:bodyPr/>
          <a:lstStyle>
            <a:lvl1pPr>
              <a:defRPr/>
            </a:lvl1pPr>
          </a:lstStyle>
          <a:p>
            <a:pPr defTabSz="457189">
              <a:defRPr/>
            </a:pPr>
            <a:fld id="{7509B493-507D-4987-9826-0AE4ABF98C87}" type="datetime5">
              <a:rPr lang="en-GB" smtClean="0"/>
              <a:pPr defTabSz="457189">
                <a:defRPr/>
              </a:pPr>
              <a:t>27-Jun-23</a:t>
            </a:fld>
            <a:endParaRPr lang="en-GB"/>
          </a:p>
        </p:txBody>
      </p:sp>
      <p:sp>
        <p:nvSpPr>
          <p:cNvPr id="14" name="Slide Number Placeholder 5"/>
          <p:cNvSpPr>
            <a:spLocks noGrp="1"/>
          </p:cNvSpPr>
          <p:nvPr>
            <p:ph type="sldNum" sz="quarter" idx="20"/>
          </p:nvPr>
        </p:nvSpPr>
        <p:spPr/>
        <p:txBody>
          <a:bodyPr/>
          <a:lstStyle>
            <a:lvl1pPr>
              <a:defRPr/>
            </a:lvl1pPr>
          </a:lstStyle>
          <a:p>
            <a:pPr defTabSz="457189">
              <a:defRPr/>
            </a:pPr>
            <a:fld id="{4C7365E9-61EF-4B85-9D82-51EBA9F61C77}" type="slidenum">
              <a:rPr lang="en-GB" smtClean="0"/>
              <a:pPr defTabSz="457189">
                <a:defRPr/>
              </a:pPr>
              <a:t>‹Nr.›</a:t>
            </a:fld>
            <a:endParaRPr lang="en-GB"/>
          </a:p>
        </p:txBody>
      </p:sp>
      <p:sp>
        <p:nvSpPr>
          <p:cNvPr id="15" name="Footer Placeholder 4"/>
          <p:cNvSpPr>
            <a:spLocks noGrp="1"/>
          </p:cNvSpPr>
          <p:nvPr>
            <p:ph type="ftr" sz="quarter" idx="21"/>
          </p:nvPr>
        </p:nvSpPr>
        <p:spPr/>
        <p:txBody>
          <a:bodyPr/>
          <a:lstStyle>
            <a:lvl1pPr>
              <a:defRPr/>
            </a:lvl1pPr>
          </a:lstStyle>
          <a:p>
            <a:pPr defTabSz="457189">
              <a:defRPr/>
            </a:pPr>
            <a:endParaRPr lang="en-GB"/>
          </a:p>
        </p:txBody>
      </p:sp>
    </p:spTree>
    <p:extLst>
      <p:ext uri="{BB962C8B-B14F-4D97-AF65-F5344CB8AC3E}">
        <p14:creationId xmlns:p14="http://schemas.microsoft.com/office/powerpoint/2010/main" val="27424355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65" y="1017976"/>
            <a:ext cx="8393965" cy="3750495"/>
          </a:xfrm>
        </p:spPr>
        <p:txBody>
          <a:bodyPr/>
          <a:lstStyle>
            <a:lvl1pPr>
              <a:defRPr lang="en-US" sz="1650" b="0" kern="1200" dirty="0" smtClean="0">
                <a:solidFill>
                  <a:schemeClr val="accent4">
                    <a:lumMod val="50000"/>
                  </a:schemeClr>
                </a:solidFill>
                <a:latin typeface="+mn-lt"/>
                <a:ea typeface="+mn-ea"/>
                <a:cs typeface="+mn-cs"/>
              </a:defRPr>
            </a:lvl1pPr>
            <a:lvl2pPr>
              <a:defRPr lang="en-US" sz="1500" kern="1200" dirty="0" smtClean="0">
                <a:solidFill>
                  <a:schemeClr val="accent2">
                    <a:lumMod val="50000"/>
                  </a:schemeClr>
                </a:solidFill>
                <a:latin typeface="+mn-lt"/>
                <a:ea typeface="+mn-ea"/>
                <a:cs typeface="+mn-cs"/>
              </a:defRPr>
            </a:lvl2pPr>
            <a:lvl3pPr>
              <a:defRPr lang="en-US" sz="1350" kern="1200" dirty="0" smtClean="0">
                <a:solidFill>
                  <a:schemeClr val="accent1">
                    <a:lumMod val="50000"/>
                  </a:schemeClr>
                </a:solidFill>
                <a:latin typeface="+mn-lt"/>
                <a:ea typeface="+mn-ea"/>
                <a:cs typeface="+mn-cs"/>
              </a:defRPr>
            </a:lvl3pPr>
            <a:lvl4pPr>
              <a:defRPr lang="en-US" sz="1200" kern="1200" dirty="0" smtClean="0">
                <a:solidFill>
                  <a:schemeClr val="accent3">
                    <a:lumMod val="50000"/>
                  </a:schemeClr>
                </a:solidFill>
                <a:latin typeface="+mn-lt"/>
                <a:ea typeface="+mn-ea"/>
                <a:cs typeface="+mn-cs"/>
              </a:defRPr>
            </a:lvl4pPr>
            <a:lvl5pPr>
              <a:defRPr lang="en-GB" sz="1050" kern="1200" dirty="0">
                <a:solidFill>
                  <a:schemeClr val="accent5">
                    <a:lumMod val="50000"/>
                  </a:schemeClr>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elplatzhalter 1"/>
          <p:cNvSpPr>
            <a:spLocks noGrp="1"/>
          </p:cNvSpPr>
          <p:nvPr>
            <p:ph type="title"/>
          </p:nvPr>
        </p:nvSpPr>
        <p:spPr bwMode="auto">
          <a:xfrm>
            <a:off x="357158" y="428615"/>
            <a:ext cx="8393142" cy="589360"/>
          </a:xfrm>
          <a:prstGeom prst="rect">
            <a:avLst/>
          </a:prstGeom>
          <a:noFill/>
          <a:ln w="9525">
            <a:noFill/>
            <a:miter lim="800000"/>
            <a:headEnd/>
            <a:tailEnd/>
          </a:ln>
        </p:spPr>
        <p:txBody>
          <a:bodyPr/>
          <a:lstStyle/>
          <a:p>
            <a:pPr lvl="0"/>
            <a:r>
              <a:rPr lang="en-US" noProof="0"/>
              <a:t>Click to edit Master title style</a:t>
            </a:r>
            <a:endParaRPr lang="en-GB" noProof="0" dirty="0"/>
          </a:p>
        </p:txBody>
      </p:sp>
      <p:sp>
        <p:nvSpPr>
          <p:cNvPr id="4" name="Date Placeholder 3"/>
          <p:cNvSpPr>
            <a:spLocks noGrp="1"/>
          </p:cNvSpPr>
          <p:nvPr>
            <p:ph type="dt" sz="half" idx="10"/>
          </p:nvPr>
        </p:nvSpPr>
        <p:spPr>
          <a:ln/>
        </p:spPr>
        <p:txBody>
          <a:bodyPr/>
          <a:lstStyle>
            <a:lvl1pPr>
              <a:defRPr/>
            </a:lvl1pPr>
          </a:lstStyle>
          <a:p>
            <a:pPr defTabSz="457189">
              <a:defRPr/>
            </a:pPr>
            <a:fld id="{1F905ABE-712A-4B3C-9A85-D4A4CD328A98}" type="datetime5">
              <a:rPr lang="en-GB" smtClean="0"/>
              <a:pPr defTabSz="457189">
                <a:defRPr/>
              </a:pPr>
              <a:t>27-Jun-23</a:t>
            </a:fld>
            <a:endParaRPr lang="en-GB"/>
          </a:p>
        </p:txBody>
      </p:sp>
      <p:sp>
        <p:nvSpPr>
          <p:cNvPr id="5" name="Slide Number Placeholder 5"/>
          <p:cNvSpPr>
            <a:spLocks noGrp="1"/>
          </p:cNvSpPr>
          <p:nvPr>
            <p:ph type="sldNum" sz="quarter" idx="11"/>
          </p:nvPr>
        </p:nvSpPr>
        <p:spPr>
          <a:ln/>
        </p:spPr>
        <p:txBody>
          <a:bodyPr/>
          <a:lstStyle>
            <a:lvl1pPr>
              <a:defRPr/>
            </a:lvl1pPr>
          </a:lstStyle>
          <a:p>
            <a:pPr defTabSz="457189">
              <a:defRPr/>
            </a:pPr>
            <a:fld id="{B157AC6A-7C08-4353-BA0C-4B9DAF915754}" type="slidenum">
              <a:rPr lang="en-GB" smtClean="0"/>
              <a:pPr defTabSz="457189">
                <a:defRPr/>
              </a:pPr>
              <a:t>‹Nr.›</a:t>
            </a:fld>
            <a:endParaRPr lang="en-GB"/>
          </a:p>
        </p:txBody>
      </p:sp>
      <p:sp>
        <p:nvSpPr>
          <p:cNvPr id="6" name="Footer Placeholder 4"/>
          <p:cNvSpPr>
            <a:spLocks noGrp="1"/>
          </p:cNvSpPr>
          <p:nvPr>
            <p:ph type="ftr" sz="quarter" idx="12"/>
          </p:nvPr>
        </p:nvSpPr>
        <p:spPr>
          <a:ln/>
        </p:spPr>
        <p:txBody>
          <a:bodyPr/>
          <a:lstStyle>
            <a:lvl1pPr>
              <a:defRPr/>
            </a:lvl1pPr>
          </a:lstStyle>
          <a:p>
            <a:pPr defTabSz="457189">
              <a:defRPr/>
            </a:pPr>
            <a:endParaRPr lang="en-GB"/>
          </a:p>
        </p:txBody>
      </p:sp>
    </p:spTree>
    <p:extLst>
      <p:ext uri="{BB962C8B-B14F-4D97-AF65-F5344CB8AC3E}">
        <p14:creationId xmlns:p14="http://schemas.microsoft.com/office/powerpoint/2010/main" val="23695566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a:prstGeom prst="rect">
            <a:avLst/>
          </a:prstGeom>
        </p:spPr>
        <p:txBody>
          <a:bodyPr/>
          <a:lstStyle>
            <a:lvl1pPr algn="l">
              <a:defRPr sz="3000" b="1" cap="all">
                <a:solidFill>
                  <a:srgbClr val="002060"/>
                </a:solidFill>
              </a:defRPr>
            </a:lvl1pPr>
          </a:lstStyle>
          <a:p>
            <a:r>
              <a:rPr lang="en-US"/>
              <a:t>Click to edit Master title style</a:t>
            </a:r>
            <a:endParaRPr lang="en-GB" dirty="0"/>
          </a:p>
        </p:txBody>
      </p:sp>
      <p:sp>
        <p:nvSpPr>
          <p:cNvPr id="3" name="Text Placeholder 2"/>
          <p:cNvSpPr>
            <a:spLocks noGrp="1"/>
          </p:cNvSpPr>
          <p:nvPr>
            <p:ph type="body" idx="1"/>
          </p:nvPr>
        </p:nvSpPr>
        <p:spPr>
          <a:xfrm>
            <a:off x="722313" y="2180037"/>
            <a:ext cx="7772400" cy="1125140"/>
          </a:xfrm>
        </p:spPr>
        <p:txBody>
          <a:bodyPr anchor="b"/>
          <a:lstStyle>
            <a:lvl1pPr marL="0" indent="0">
              <a:buNone/>
              <a:defRPr sz="1500">
                <a:solidFill>
                  <a:schemeClr val="bg2">
                    <a:lumMod val="25000"/>
                  </a:schemeClr>
                </a:solidFill>
              </a:defRPr>
            </a:lvl1pPr>
            <a:lvl2pPr marL="342607" indent="0">
              <a:buNone/>
              <a:defRPr sz="1350">
                <a:solidFill>
                  <a:schemeClr val="tx1">
                    <a:tint val="75000"/>
                  </a:schemeClr>
                </a:solidFill>
              </a:defRPr>
            </a:lvl2pPr>
            <a:lvl3pPr marL="685217" indent="0">
              <a:buNone/>
              <a:defRPr sz="1200">
                <a:solidFill>
                  <a:schemeClr val="tx1">
                    <a:tint val="75000"/>
                  </a:schemeClr>
                </a:solidFill>
              </a:defRPr>
            </a:lvl3pPr>
            <a:lvl4pPr marL="1027827" indent="0">
              <a:buNone/>
              <a:defRPr sz="1050">
                <a:solidFill>
                  <a:schemeClr val="tx1">
                    <a:tint val="75000"/>
                  </a:schemeClr>
                </a:solidFill>
              </a:defRPr>
            </a:lvl4pPr>
            <a:lvl5pPr marL="1370437" indent="0">
              <a:buNone/>
              <a:defRPr sz="1050">
                <a:solidFill>
                  <a:schemeClr val="tx1">
                    <a:tint val="75000"/>
                  </a:schemeClr>
                </a:solidFill>
              </a:defRPr>
            </a:lvl5pPr>
            <a:lvl6pPr marL="1713044" indent="0">
              <a:buNone/>
              <a:defRPr sz="1050">
                <a:solidFill>
                  <a:schemeClr val="tx1">
                    <a:tint val="75000"/>
                  </a:schemeClr>
                </a:solidFill>
              </a:defRPr>
            </a:lvl6pPr>
            <a:lvl7pPr marL="2055653" indent="0">
              <a:buNone/>
              <a:defRPr sz="1050">
                <a:solidFill>
                  <a:schemeClr val="tx1">
                    <a:tint val="75000"/>
                  </a:schemeClr>
                </a:solidFill>
              </a:defRPr>
            </a:lvl7pPr>
            <a:lvl8pPr marL="2398263" indent="0">
              <a:buNone/>
              <a:defRPr sz="1050">
                <a:solidFill>
                  <a:schemeClr val="tx1">
                    <a:tint val="75000"/>
                  </a:schemeClr>
                </a:solidFill>
              </a:defRPr>
            </a:lvl8pPr>
            <a:lvl9pPr marL="2740871"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ln/>
        </p:spPr>
        <p:txBody>
          <a:bodyPr/>
          <a:lstStyle>
            <a:lvl1pPr>
              <a:defRPr/>
            </a:lvl1pPr>
          </a:lstStyle>
          <a:p>
            <a:pPr defTabSz="457189">
              <a:defRPr/>
            </a:pPr>
            <a:fld id="{5955BFAA-F044-4BE9-A0D2-BDAE668959D7}" type="datetime5">
              <a:rPr lang="en-GB" smtClean="0"/>
              <a:pPr defTabSz="457189">
                <a:defRPr/>
              </a:pPr>
              <a:t>27-Jun-23</a:t>
            </a:fld>
            <a:endParaRPr lang="en-GB"/>
          </a:p>
        </p:txBody>
      </p:sp>
      <p:sp>
        <p:nvSpPr>
          <p:cNvPr id="5" name="Slide Number Placeholder 5"/>
          <p:cNvSpPr>
            <a:spLocks noGrp="1"/>
          </p:cNvSpPr>
          <p:nvPr>
            <p:ph type="sldNum" sz="quarter" idx="11"/>
          </p:nvPr>
        </p:nvSpPr>
        <p:spPr>
          <a:ln/>
        </p:spPr>
        <p:txBody>
          <a:bodyPr/>
          <a:lstStyle>
            <a:lvl1pPr>
              <a:defRPr/>
            </a:lvl1pPr>
          </a:lstStyle>
          <a:p>
            <a:pPr defTabSz="457189">
              <a:defRPr/>
            </a:pPr>
            <a:fld id="{26038BD2-2C5C-45E3-8DDD-0D10D69BCB8D}" type="slidenum">
              <a:rPr lang="en-GB" smtClean="0"/>
              <a:pPr defTabSz="457189">
                <a:defRPr/>
              </a:pPr>
              <a:t>‹Nr.›</a:t>
            </a:fld>
            <a:endParaRPr lang="en-GB"/>
          </a:p>
        </p:txBody>
      </p:sp>
      <p:sp>
        <p:nvSpPr>
          <p:cNvPr id="6" name="Footer Placeholder 4"/>
          <p:cNvSpPr>
            <a:spLocks noGrp="1"/>
          </p:cNvSpPr>
          <p:nvPr>
            <p:ph type="ftr" sz="quarter" idx="12"/>
          </p:nvPr>
        </p:nvSpPr>
        <p:spPr>
          <a:ln/>
        </p:spPr>
        <p:txBody>
          <a:bodyPr/>
          <a:lstStyle>
            <a:lvl1pPr>
              <a:defRPr/>
            </a:lvl1pPr>
          </a:lstStyle>
          <a:p>
            <a:pPr defTabSz="457189">
              <a:defRPr/>
            </a:pPr>
            <a:endParaRPr lang="en-GB"/>
          </a:p>
        </p:txBody>
      </p:sp>
    </p:spTree>
    <p:extLst>
      <p:ext uri="{BB962C8B-B14F-4D97-AF65-F5344CB8AC3E}">
        <p14:creationId xmlns:p14="http://schemas.microsoft.com/office/powerpoint/2010/main" val="21876409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17976"/>
            <a:ext cx="4038600" cy="3750495"/>
          </a:xfrm>
        </p:spPr>
        <p:txBody>
          <a:bodyPr/>
          <a:lstStyle>
            <a:lvl1pPr>
              <a:defRPr lang="en-US" sz="1650" kern="1200" dirty="0" smtClean="0">
                <a:solidFill>
                  <a:srgbClr val="403152"/>
                </a:solidFill>
                <a:latin typeface="+mn-lt"/>
                <a:ea typeface="+mn-ea"/>
                <a:cs typeface="+mn-cs"/>
              </a:defRPr>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017976"/>
            <a:ext cx="4038600" cy="3750495"/>
          </a:xfrm>
        </p:spPr>
        <p:txBody>
          <a:bodyPr/>
          <a:lstStyle>
            <a:lvl1pPr>
              <a:defRPr sz="165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elplatzhalter 1"/>
          <p:cNvSpPr>
            <a:spLocks noGrp="1"/>
          </p:cNvSpPr>
          <p:nvPr>
            <p:ph type="title"/>
          </p:nvPr>
        </p:nvSpPr>
        <p:spPr bwMode="auto">
          <a:xfrm>
            <a:off x="393701" y="428611"/>
            <a:ext cx="8356600" cy="589359"/>
          </a:xfrm>
          <a:prstGeom prst="rect">
            <a:avLst/>
          </a:prstGeom>
          <a:noFill/>
          <a:ln w="9525">
            <a:noFill/>
            <a:miter lim="800000"/>
            <a:headEnd/>
            <a:tailEnd/>
          </a:ln>
        </p:spPr>
        <p:txBody>
          <a:bodyPr/>
          <a:lstStyle/>
          <a:p>
            <a:pPr lvl="0"/>
            <a:r>
              <a:rPr lang="en-US"/>
              <a:t>Click to edit Master title style</a:t>
            </a:r>
            <a:endParaRPr lang="en-GB" dirty="0"/>
          </a:p>
        </p:txBody>
      </p:sp>
      <p:sp>
        <p:nvSpPr>
          <p:cNvPr id="5" name="Date Placeholder 3"/>
          <p:cNvSpPr>
            <a:spLocks noGrp="1"/>
          </p:cNvSpPr>
          <p:nvPr>
            <p:ph type="dt" sz="half" idx="10"/>
          </p:nvPr>
        </p:nvSpPr>
        <p:spPr>
          <a:ln/>
        </p:spPr>
        <p:txBody>
          <a:bodyPr/>
          <a:lstStyle>
            <a:lvl1pPr>
              <a:defRPr/>
            </a:lvl1pPr>
          </a:lstStyle>
          <a:p>
            <a:pPr defTabSz="457189">
              <a:defRPr/>
            </a:pPr>
            <a:fld id="{F21DB14D-E13E-4AF7-875E-68D49F114D0B}" type="datetime5">
              <a:rPr lang="en-GB" smtClean="0"/>
              <a:pPr defTabSz="457189">
                <a:defRPr/>
              </a:pPr>
              <a:t>27-Jun-23</a:t>
            </a:fld>
            <a:endParaRPr lang="en-GB"/>
          </a:p>
        </p:txBody>
      </p:sp>
      <p:sp>
        <p:nvSpPr>
          <p:cNvPr id="6" name="Slide Number Placeholder 5"/>
          <p:cNvSpPr>
            <a:spLocks noGrp="1"/>
          </p:cNvSpPr>
          <p:nvPr>
            <p:ph type="sldNum" sz="quarter" idx="11"/>
          </p:nvPr>
        </p:nvSpPr>
        <p:spPr>
          <a:ln/>
        </p:spPr>
        <p:txBody>
          <a:bodyPr/>
          <a:lstStyle>
            <a:lvl1pPr>
              <a:defRPr/>
            </a:lvl1pPr>
          </a:lstStyle>
          <a:p>
            <a:pPr defTabSz="457189">
              <a:defRPr/>
            </a:pPr>
            <a:fld id="{7C1BB483-CCF5-4FB7-AC10-99AE091410EB}" type="slidenum">
              <a:rPr lang="en-GB" smtClean="0"/>
              <a:pPr defTabSz="457189">
                <a:defRPr/>
              </a:pPr>
              <a:t>‹Nr.›</a:t>
            </a:fld>
            <a:endParaRPr lang="en-GB"/>
          </a:p>
        </p:txBody>
      </p:sp>
      <p:sp>
        <p:nvSpPr>
          <p:cNvPr id="7" name="Footer Placeholder 4"/>
          <p:cNvSpPr>
            <a:spLocks noGrp="1"/>
          </p:cNvSpPr>
          <p:nvPr>
            <p:ph type="ftr" sz="quarter" idx="12"/>
          </p:nvPr>
        </p:nvSpPr>
        <p:spPr>
          <a:ln/>
        </p:spPr>
        <p:txBody>
          <a:bodyPr/>
          <a:lstStyle>
            <a:lvl1pPr>
              <a:defRPr/>
            </a:lvl1pPr>
          </a:lstStyle>
          <a:p>
            <a:pPr defTabSz="457189">
              <a:defRPr/>
            </a:pPr>
            <a:endParaRPr lang="en-GB"/>
          </a:p>
        </p:txBody>
      </p:sp>
    </p:spTree>
    <p:extLst>
      <p:ext uri="{BB962C8B-B14F-4D97-AF65-F5344CB8AC3E}">
        <p14:creationId xmlns:p14="http://schemas.microsoft.com/office/powerpoint/2010/main" val="18098663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17978"/>
            <a:ext cx="4040188" cy="479822"/>
          </a:xfrm>
        </p:spPr>
        <p:txBody>
          <a:bodyPr anchor="b"/>
          <a:lstStyle>
            <a:lvl1pPr marL="0" indent="0">
              <a:buNone/>
              <a:defRPr sz="1650" b="1"/>
            </a:lvl1pPr>
            <a:lvl2pPr marL="342607" indent="0">
              <a:buNone/>
              <a:defRPr sz="1500" b="1"/>
            </a:lvl2pPr>
            <a:lvl3pPr marL="685217" indent="0">
              <a:buNone/>
              <a:defRPr sz="1350" b="1"/>
            </a:lvl3pPr>
            <a:lvl4pPr marL="1027827" indent="0">
              <a:buNone/>
              <a:defRPr sz="1200" b="1"/>
            </a:lvl4pPr>
            <a:lvl5pPr marL="1370437" indent="0">
              <a:buNone/>
              <a:defRPr sz="1200" b="1"/>
            </a:lvl5pPr>
            <a:lvl6pPr marL="1713044" indent="0">
              <a:buNone/>
              <a:defRPr sz="1200" b="1"/>
            </a:lvl6pPr>
            <a:lvl7pPr marL="2055653" indent="0">
              <a:buNone/>
              <a:defRPr sz="1200" b="1"/>
            </a:lvl7pPr>
            <a:lvl8pPr marL="2398263" indent="0">
              <a:buNone/>
              <a:defRPr sz="1200" b="1"/>
            </a:lvl8pPr>
            <a:lvl9pPr marL="2740871"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500181"/>
            <a:ext cx="4040188" cy="3268289"/>
          </a:xfrm>
        </p:spPr>
        <p:txBody>
          <a:bodyPr/>
          <a:lstStyle>
            <a:lvl1pPr>
              <a:defRPr sz="1650"/>
            </a:lvl1pPr>
            <a:lvl2pPr>
              <a:defRPr sz="1500"/>
            </a:lvl2pPr>
            <a:lvl3pPr>
              <a:defRPr sz="1350"/>
            </a:lvl3pPr>
            <a:lvl4pPr>
              <a:defRPr sz="120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5029" y="1017978"/>
            <a:ext cx="4041775" cy="479822"/>
          </a:xfrm>
        </p:spPr>
        <p:txBody>
          <a:bodyPr anchor="b"/>
          <a:lstStyle>
            <a:lvl1pPr marL="0" indent="0">
              <a:buNone/>
              <a:defRPr sz="1650" b="1"/>
            </a:lvl1pPr>
            <a:lvl2pPr marL="342607" indent="0">
              <a:buNone/>
              <a:defRPr sz="1500" b="1"/>
            </a:lvl2pPr>
            <a:lvl3pPr marL="685217" indent="0">
              <a:buNone/>
              <a:defRPr sz="1350" b="1"/>
            </a:lvl3pPr>
            <a:lvl4pPr marL="1027827" indent="0">
              <a:buNone/>
              <a:defRPr sz="1200" b="1"/>
            </a:lvl4pPr>
            <a:lvl5pPr marL="1370437" indent="0">
              <a:buNone/>
              <a:defRPr sz="1200" b="1"/>
            </a:lvl5pPr>
            <a:lvl6pPr marL="1713044" indent="0">
              <a:buNone/>
              <a:defRPr sz="1200" b="1"/>
            </a:lvl6pPr>
            <a:lvl7pPr marL="2055653" indent="0">
              <a:buNone/>
              <a:defRPr sz="1200" b="1"/>
            </a:lvl7pPr>
            <a:lvl8pPr marL="2398263" indent="0">
              <a:buNone/>
              <a:defRPr sz="1200" b="1"/>
            </a:lvl8pPr>
            <a:lvl9pPr marL="274087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9" y="1500181"/>
            <a:ext cx="4041775" cy="3268289"/>
          </a:xfrm>
        </p:spPr>
        <p:txBody>
          <a:bodyPr/>
          <a:lstStyle>
            <a:lvl1pPr>
              <a:defRPr sz="1650"/>
            </a:lvl1pPr>
            <a:lvl2pPr>
              <a:defRPr sz="1500"/>
            </a:lvl2pPr>
            <a:lvl3pPr>
              <a:defRPr sz="1500"/>
            </a:lvl3pPr>
            <a:lvl4pPr>
              <a:defRPr sz="120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itelplatzhalter 1"/>
          <p:cNvSpPr>
            <a:spLocks noGrp="1"/>
          </p:cNvSpPr>
          <p:nvPr>
            <p:ph type="title"/>
          </p:nvPr>
        </p:nvSpPr>
        <p:spPr bwMode="auto">
          <a:xfrm>
            <a:off x="393701" y="428611"/>
            <a:ext cx="8356600" cy="589359"/>
          </a:xfrm>
          <a:prstGeom prst="rect">
            <a:avLst/>
          </a:prstGeom>
          <a:noFill/>
          <a:ln w="9525">
            <a:noFill/>
            <a:miter lim="800000"/>
            <a:headEnd/>
            <a:tailEnd/>
          </a:ln>
        </p:spPr>
        <p:txBody>
          <a:bodyPr/>
          <a:lstStyle/>
          <a:p>
            <a:pPr lvl="0"/>
            <a:r>
              <a:rPr lang="en-US"/>
              <a:t>Click to edit Master title style</a:t>
            </a:r>
            <a:endParaRPr lang="en-GB" dirty="0"/>
          </a:p>
        </p:txBody>
      </p:sp>
      <p:sp>
        <p:nvSpPr>
          <p:cNvPr id="7" name="Date Placeholder 3"/>
          <p:cNvSpPr>
            <a:spLocks noGrp="1"/>
          </p:cNvSpPr>
          <p:nvPr>
            <p:ph type="dt" sz="half" idx="10"/>
          </p:nvPr>
        </p:nvSpPr>
        <p:spPr>
          <a:ln/>
        </p:spPr>
        <p:txBody>
          <a:bodyPr/>
          <a:lstStyle>
            <a:lvl1pPr>
              <a:defRPr/>
            </a:lvl1pPr>
          </a:lstStyle>
          <a:p>
            <a:pPr defTabSz="457189">
              <a:defRPr/>
            </a:pPr>
            <a:fld id="{93EF171A-0EE1-45AD-87A1-B2885DD6476D}" type="datetime5">
              <a:rPr lang="en-GB" smtClean="0"/>
              <a:pPr defTabSz="457189">
                <a:defRPr/>
              </a:pPr>
              <a:t>27-Jun-23</a:t>
            </a:fld>
            <a:endParaRPr lang="en-GB"/>
          </a:p>
        </p:txBody>
      </p:sp>
      <p:sp>
        <p:nvSpPr>
          <p:cNvPr id="8" name="Slide Number Placeholder 5"/>
          <p:cNvSpPr>
            <a:spLocks noGrp="1"/>
          </p:cNvSpPr>
          <p:nvPr>
            <p:ph type="sldNum" sz="quarter" idx="11"/>
          </p:nvPr>
        </p:nvSpPr>
        <p:spPr>
          <a:ln/>
        </p:spPr>
        <p:txBody>
          <a:bodyPr/>
          <a:lstStyle>
            <a:lvl1pPr>
              <a:defRPr/>
            </a:lvl1pPr>
          </a:lstStyle>
          <a:p>
            <a:pPr defTabSz="457189">
              <a:defRPr/>
            </a:pPr>
            <a:fld id="{020DB59B-3DAE-4883-8D9E-AD0D5BC82D4D}" type="slidenum">
              <a:rPr lang="en-GB" smtClean="0"/>
              <a:pPr defTabSz="457189">
                <a:defRPr/>
              </a:pPr>
              <a:t>‹Nr.›</a:t>
            </a:fld>
            <a:endParaRPr lang="en-GB"/>
          </a:p>
        </p:txBody>
      </p:sp>
      <p:sp>
        <p:nvSpPr>
          <p:cNvPr id="9" name="Footer Placeholder 4"/>
          <p:cNvSpPr>
            <a:spLocks noGrp="1"/>
          </p:cNvSpPr>
          <p:nvPr>
            <p:ph type="ftr" sz="quarter" idx="12"/>
          </p:nvPr>
        </p:nvSpPr>
        <p:spPr>
          <a:ln/>
        </p:spPr>
        <p:txBody>
          <a:bodyPr/>
          <a:lstStyle>
            <a:lvl1pPr>
              <a:defRPr/>
            </a:lvl1pPr>
          </a:lstStyle>
          <a:p>
            <a:pPr defTabSz="457189">
              <a:defRPr/>
            </a:pPr>
            <a:endParaRPr lang="en-GB"/>
          </a:p>
        </p:txBody>
      </p:sp>
    </p:spTree>
    <p:extLst>
      <p:ext uri="{BB962C8B-B14F-4D97-AF65-F5344CB8AC3E}">
        <p14:creationId xmlns:p14="http://schemas.microsoft.com/office/powerpoint/2010/main" val="1828807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ver Slide">
    <p:bg>
      <p:bgPr>
        <a:solidFill>
          <a:schemeClr val="bg2"/>
        </a:solidFill>
        <a:effectLst/>
      </p:bgPr>
    </p:bg>
    <p:spTree>
      <p:nvGrpSpPr>
        <p:cNvPr id="1" name=""/>
        <p:cNvGrpSpPr/>
        <p:nvPr/>
      </p:nvGrpSpPr>
      <p:grpSpPr>
        <a:xfrm>
          <a:off x="0" y="0"/>
          <a:ext cx="0" cy="0"/>
          <a:chOff x="0" y="0"/>
          <a:chExt cx="0" cy="0"/>
        </a:xfrm>
      </p:grpSpPr>
      <p:grpSp>
        <p:nvGrpSpPr>
          <p:cNvPr id="19" name="קבוצה 18">
            <a:extLst>
              <a:ext uri="{FF2B5EF4-FFF2-40B4-BE49-F238E27FC236}">
                <a16:creationId xmlns:a16="http://schemas.microsoft.com/office/drawing/2014/main" id="{630DADC7-25AE-4B73-A1DD-1C0132BB56CA}"/>
              </a:ext>
            </a:extLst>
          </p:cNvPr>
          <p:cNvGrpSpPr/>
          <p:nvPr userDrawn="1"/>
        </p:nvGrpSpPr>
        <p:grpSpPr>
          <a:xfrm>
            <a:off x="1465426" y="0"/>
            <a:ext cx="5750788" cy="5143501"/>
            <a:chOff x="2731193" y="0"/>
            <a:chExt cx="7667717" cy="6858001"/>
          </a:xfrm>
        </p:grpSpPr>
        <p:sp>
          <p:nvSpPr>
            <p:cNvPr id="20" name="צורה חופשית: צורה 19">
              <a:extLst>
                <a:ext uri="{FF2B5EF4-FFF2-40B4-BE49-F238E27FC236}">
                  <a16:creationId xmlns:a16="http://schemas.microsoft.com/office/drawing/2014/main" id="{17DF4961-DCED-4D2E-A58B-A63307BFE713}"/>
                </a:ext>
              </a:extLst>
            </p:cNvPr>
            <p:cNvSpPr/>
            <p:nvPr userDrawn="1"/>
          </p:nvSpPr>
          <p:spPr>
            <a:xfrm>
              <a:off x="4777558" y="0"/>
              <a:ext cx="4389250" cy="6858000"/>
            </a:xfrm>
            <a:custGeom>
              <a:avLst/>
              <a:gdLst>
                <a:gd name="connsiteX0" fmla="*/ 2039448 w 4389250"/>
                <a:gd name="connsiteY0" fmla="*/ 0 h 6858000"/>
                <a:gd name="connsiteX1" fmla="*/ 2783030 w 4389250"/>
                <a:gd name="connsiteY1" fmla="*/ 0 h 6858000"/>
                <a:gd name="connsiteX2" fmla="*/ 2854818 w 4389250"/>
                <a:gd name="connsiteY2" fmla="*/ 53222 h 6858000"/>
                <a:gd name="connsiteX3" fmla="*/ 4388762 w 4389250"/>
                <a:gd name="connsiteY3" fmla="*/ 2923229 h 6858000"/>
                <a:gd name="connsiteX4" fmla="*/ 692952 w 4389250"/>
                <a:gd name="connsiteY4" fmla="*/ 6796091 h 6858000"/>
                <a:gd name="connsiteX5" fmla="*/ 498457 w 4389250"/>
                <a:gd name="connsiteY5" fmla="*/ 6858000 h 6858000"/>
                <a:gd name="connsiteX6" fmla="*/ 0 w 4389250"/>
                <a:gd name="connsiteY6" fmla="*/ 6858000 h 6858000"/>
                <a:gd name="connsiteX7" fmla="*/ 163544 w 4389250"/>
                <a:gd name="connsiteY7" fmla="*/ 6793240 h 6858000"/>
                <a:gd name="connsiteX8" fmla="*/ 3648163 w 4389250"/>
                <a:gd name="connsiteY8" fmla="*/ 2892256 h 6858000"/>
                <a:gd name="connsiteX9" fmla="*/ 2055949 w 4389250"/>
                <a:gd name="connsiteY9" fmla="*/ 12634 h 6858000"/>
                <a:gd name="connsiteX10" fmla="*/ 2039448 w 438925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9250" h="6858000">
                  <a:moveTo>
                    <a:pt x="2039448" y="0"/>
                  </a:moveTo>
                  <a:lnTo>
                    <a:pt x="2783030" y="0"/>
                  </a:lnTo>
                  <a:lnTo>
                    <a:pt x="2854818" y="53222"/>
                  </a:lnTo>
                  <a:cubicBezTo>
                    <a:pt x="3715038" y="727088"/>
                    <a:pt x="4367479" y="1656240"/>
                    <a:pt x="4388762" y="2923229"/>
                  </a:cubicBezTo>
                  <a:cubicBezTo>
                    <a:pt x="4425645" y="5114604"/>
                    <a:pt x="2365114" y="6242376"/>
                    <a:pt x="692952" y="6796091"/>
                  </a:cubicBezTo>
                  <a:lnTo>
                    <a:pt x="498457" y="6858000"/>
                  </a:lnTo>
                  <a:lnTo>
                    <a:pt x="0" y="6858000"/>
                  </a:lnTo>
                  <a:lnTo>
                    <a:pt x="163544" y="6793240"/>
                  </a:lnTo>
                  <a:cubicBezTo>
                    <a:pt x="1669864" y="6179291"/>
                    <a:pt x="3711092" y="4949986"/>
                    <a:pt x="3648163" y="2892256"/>
                  </a:cubicBezTo>
                  <a:cubicBezTo>
                    <a:pt x="3610657" y="1644998"/>
                    <a:pt x="2917462" y="702965"/>
                    <a:pt x="2055949" y="12634"/>
                  </a:cubicBezTo>
                  <a:lnTo>
                    <a:pt x="2039448" y="0"/>
                  </a:lnTo>
                  <a:close/>
                </a:path>
              </a:pathLst>
            </a:custGeom>
            <a:solidFill>
              <a:srgbClr val="E1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צורה חופשית: צורה 20">
              <a:extLst>
                <a:ext uri="{FF2B5EF4-FFF2-40B4-BE49-F238E27FC236}">
                  <a16:creationId xmlns:a16="http://schemas.microsoft.com/office/drawing/2014/main" id="{9F261F25-391E-4495-9F8C-317D9B8B7421}"/>
                </a:ext>
              </a:extLst>
            </p:cNvPr>
            <p:cNvSpPr>
              <a:spLocks/>
            </p:cNvSpPr>
            <p:nvPr userDrawn="1"/>
          </p:nvSpPr>
          <p:spPr bwMode="auto">
            <a:xfrm>
              <a:off x="2731193" y="2"/>
              <a:ext cx="4206981" cy="6857999"/>
            </a:xfrm>
            <a:custGeom>
              <a:avLst/>
              <a:gdLst>
                <a:gd name="connsiteX0" fmla="*/ 2134482 w 4206981"/>
                <a:gd name="connsiteY0" fmla="*/ 0 h 6857999"/>
                <a:gd name="connsiteX1" fmla="*/ 2565507 w 4206981"/>
                <a:gd name="connsiteY1" fmla="*/ 0 h 6857999"/>
                <a:gd name="connsiteX2" fmla="*/ 2607190 w 4206981"/>
                <a:gd name="connsiteY2" fmla="*/ 29852 h 6857999"/>
                <a:gd name="connsiteX3" fmla="*/ 4206859 w 4206981"/>
                <a:gd name="connsiteY3" fmla="*/ 2889873 h 6857999"/>
                <a:gd name="connsiteX4" fmla="*/ 364395 w 4206981"/>
                <a:gd name="connsiteY4" fmla="*/ 6830388 h 6857999"/>
                <a:gd name="connsiteX5" fmla="*/ 280110 w 4206981"/>
                <a:gd name="connsiteY5" fmla="*/ 6857999 h 6857999"/>
                <a:gd name="connsiteX6" fmla="*/ 0 w 4206981"/>
                <a:gd name="connsiteY6" fmla="*/ 6857999 h 6857999"/>
                <a:gd name="connsiteX7" fmla="*/ 67164 w 4206981"/>
                <a:gd name="connsiteY7" fmla="*/ 6831728 h 6857999"/>
                <a:gd name="connsiteX8" fmla="*/ 3516140 w 4206981"/>
                <a:gd name="connsiteY8" fmla="*/ 2908934 h 6857999"/>
                <a:gd name="connsiteX9" fmla="*/ 2319762 w 4206981"/>
                <a:gd name="connsiteY9" fmla="*/ 163793 h 6857999"/>
                <a:gd name="connsiteX10" fmla="*/ 2134482 w 4206981"/>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6981" h="6857999">
                  <a:moveTo>
                    <a:pt x="2134482" y="0"/>
                  </a:moveTo>
                  <a:lnTo>
                    <a:pt x="2565507" y="0"/>
                  </a:lnTo>
                  <a:lnTo>
                    <a:pt x="2607190" y="29852"/>
                  </a:lnTo>
                  <a:cubicBezTo>
                    <a:pt x="3525928" y="721020"/>
                    <a:pt x="4217577" y="1658697"/>
                    <a:pt x="4206859" y="2889873"/>
                  </a:cubicBezTo>
                  <a:cubicBezTo>
                    <a:pt x="4186902" y="5047419"/>
                    <a:pt x="2074272" y="6248861"/>
                    <a:pt x="364395" y="6830388"/>
                  </a:cubicBezTo>
                  <a:lnTo>
                    <a:pt x="280110" y="6857999"/>
                  </a:lnTo>
                  <a:lnTo>
                    <a:pt x="0" y="6857999"/>
                  </a:lnTo>
                  <a:lnTo>
                    <a:pt x="67164" y="6831728"/>
                  </a:lnTo>
                  <a:cubicBezTo>
                    <a:pt x="1611971" y="6205232"/>
                    <a:pt x="3504906" y="4917315"/>
                    <a:pt x="3516140" y="2908934"/>
                  </a:cubicBezTo>
                  <a:cubicBezTo>
                    <a:pt x="3522095" y="1708731"/>
                    <a:pt x="3017034" y="819374"/>
                    <a:pt x="2319762" y="163793"/>
                  </a:cubicBezTo>
                  <a:lnTo>
                    <a:pt x="2134482" y="0"/>
                  </a:lnTo>
                  <a:close/>
                </a:path>
              </a:pathLst>
            </a:custGeom>
            <a:solidFill>
              <a:srgbClr val="E1F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rtl="0"/>
              <a:endParaRPr lang="en-US" sz="1350" dirty="0"/>
            </a:p>
          </p:txBody>
        </p:sp>
        <p:sp>
          <p:nvSpPr>
            <p:cNvPr id="22" name="צורה חופשית: צורה 21">
              <a:extLst>
                <a:ext uri="{FF2B5EF4-FFF2-40B4-BE49-F238E27FC236}">
                  <a16:creationId xmlns:a16="http://schemas.microsoft.com/office/drawing/2014/main" id="{703373F4-4545-463C-90D2-59838D91260E}"/>
                </a:ext>
              </a:extLst>
            </p:cNvPr>
            <p:cNvSpPr>
              <a:spLocks/>
            </p:cNvSpPr>
            <p:nvPr userDrawn="1"/>
          </p:nvSpPr>
          <p:spPr bwMode="auto">
            <a:xfrm>
              <a:off x="3885728" y="1"/>
              <a:ext cx="4093156" cy="6857999"/>
            </a:xfrm>
            <a:custGeom>
              <a:avLst/>
              <a:gdLst>
                <a:gd name="connsiteX0" fmla="*/ 1916065 w 4093156"/>
                <a:gd name="connsiteY0" fmla="*/ 0 h 6857999"/>
                <a:gd name="connsiteX1" fmla="*/ 2481932 w 4093156"/>
                <a:gd name="connsiteY1" fmla="*/ 0 h 6857999"/>
                <a:gd name="connsiteX2" fmla="*/ 2637513 w 4093156"/>
                <a:gd name="connsiteY2" fmla="*/ 119981 h 6857999"/>
                <a:gd name="connsiteX3" fmla="*/ 4093021 w 4093156"/>
                <a:gd name="connsiteY3" fmla="*/ 2889873 h 6857999"/>
                <a:gd name="connsiteX4" fmla="*/ 424957 w 4093156"/>
                <a:gd name="connsiteY4" fmla="*/ 6820408 h 6857999"/>
                <a:gd name="connsiteX5" fmla="*/ 312696 w 4093156"/>
                <a:gd name="connsiteY5" fmla="*/ 6857999 h 6857999"/>
                <a:gd name="connsiteX6" fmla="*/ 0 w 4093156"/>
                <a:gd name="connsiteY6" fmla="*/ 6857999 h 6857999"/>
                <a:gd name="connsiteX7" fmla="*/ 37473 w 4093156"/>
                <a:gd name="connsiteY7" fmla="*/ 6843451 h 6857999"/>
                <a:gd name="connsiteX8" fmla="*/ 3414182 w 4093156"/>
                <a:gd name="connsiteY8" fmla="*/ 2923229 h 6857999"/>
                <a:gd name="connsiteX9" fmla="*/ 1931972 w 4093156"/>
                <a:gd name="connsiteY9" fmla="*/ 12867 h 6857999"/>
                <a:gd name="connsiteX10" fmla="*/ 1916065 w 4093156"/>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3156" h="6857999">
                  <a:moveTo>
                    <a:pt x="1916065" y="0"/>
                  </a:moveTo>
                  <a:lnTo>
                    <a:pt x="2481932" y="0"/>
                  </a:lnTo>
                  <a:lnTo>
                    <a:pt x="2637513" y="119981"/>
                  </a:lnTo>
                  <a:cubicBezTo>
                    <a:pt x="3461823" y="790118"/>
                    <a:pt x="4082377" y="1693319"/>
                    <a:pt x="4093021" y="2889873"/>
                  </a:cubicBezTo>
                  <a:cubicBezTo>
                    <a:pt x="4112374" y="5087764"/>
                    <a:pt x="2050364" y="6254462"/>
                    <a:pt x="424957" y="6820408"/>
                  </a:cubicBezTo>
                  <a:lnTo>
                    <a:pt x="312696" y="6857999"/>
                  </a:lnTo>
                  <a:lnTo>
                    <a:pt x="0" y="6857999"/>
                  </a:lnTo>
                  <a:lnTo>
                    <a:pt x="37473" y="6843451"/>
                  </a:lnTo>
                  <a:cubicBezTo>
                    <a:pt x="1492772" y="6258553"/>
                    <a:pt x="3443881" y="5043389"/>
                    <a:pt x="3414182" y="2923229"/>
                  </a:cubicBezTo>
                  <a:cubicBezTo>
                    <a:pt x="3397211" y="1658102"/>
                    <a:pt x="2750863" y="707246"/>
                    <a:pt x="1931972" y="12867"/>
                  </a:cubicBezTo>
                  <a:lnTo>
                    <a:pt x="1916065" y="0"/>
                  </a:lnTo>
                  <a:close/>
                </a:path>
              </a:pathLst>
            </a:custGeom>
            <a:solidFill>
              <a:srgbClr val="E1F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rtl="0"/>
              <a:endParaRPr lang="en-US" sz="1350" dirty="0"/>
            </a:p>
          </p:txBody>
        </p:sp>
        <p:sp>
          <p:nvSpPr>
            <p:cNvPr id="23" name="צורה חופשית: צורה 22">
              <a:extLst>
                <a:ext uri="{FF2B5EF4-FFF2-40B4-BE49-F238E27FC236}">
                  <a16:creationId xmlns:a16="http://schemas.microsoft.com/office/drawing/2014/main" id="{590407C2-26F7-45D5-BE31-B110BBC52073}"/>
                </a:ext>
              </a:extLst>
            </p:cNvPr>
            <p:cNvSpPr>
              <a:spLocks/>
            </p:cNvSpPr>
            <p:nvPr userDrawn="1"/>
          </p:nvSpPr>
          <p:spPr bwMode="auto">
            <a:xfrm>
              <a:off x="7973203" y="1"/>
              <a:ext cx="2425707" cy="2659585"/>
            </a:xfrm>
            <a:custGeom>
              <a:avLst/>
              <a:gdLst>
                <a:gd name="connsiteX0" fmla="*/ 0 w 2425707"/>
                <a:gd name="connsiteY0" fmla="*/ 0 h 2659585"/>
                <a:gd name="connsiteX1" fmla="*/ 544789 w 2425707"/>
                <a:gd name="connsiteY1" fmla="*/ 0 h 2659585"/>
                <a:gd name="connsiteX2" fmla="*/ 617562 w 2425707"/>
                <a:gd name="connsiteY2" fmla="*/ 48632 h 2659585"/>
                <a:gd name="connsiteX3" fmla="*/ 2425707 w 2425707"/>
                <a:gd name="connsiteY3" fmla="*/ 2659585 h 2659585"/>
                <a:gd name="connsiteX4" fmla="*/ 1558654 w 2425707"/>
                <a:gd name="connsiteY4" fmla="*/ 2659585 h 2659585"/>
                <a:gd name="connsiteX5" fmla="*/ 140026 w 2425707"/>
                <a:gd name="connsiteY5" fmla="*/ 105783 h 2659585"/>
                <a:gd name="connsiteX6" fmla="*/ 0 w 2425707"/>
                <a:gd name="connsiteY6" fmla="*/ 0 h 265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5707" h="2659585">
                  <a:moveTo>
                    <a:pt x="0" y="0"/>
                  </a:moveTo>
                  <a:lnTo>
                    <a:pt x="544789" y="0"/>
                  </a:lnTo>
                  <a:lnTo>
                    <a:pt x="617562" y="48632"/>
                  </a:lnTo>
                  <a:cubicBezTo>
                    <a:pt x="1525571" y="684578"/>
                    <a:pt x="2263581" y="1537343"/>
                    <a:pt x="2425707" y="2659585"/>
                  </a:cubicBezTo>
                  <a:lnTo>
                    <a:pt x="1558654" y="2659585"/>
                  </a:lnTo>
                  <a:cubicBezTo>
                    <a:pt x="1555379" y="1581578"/>
                    <a:pt x="942724" y="742636"/>
                    <a:pt x="140026" y="105783"/>
                  </a:cubicBezTo>
                  <a:lnTo>
                    <a:pt x="0" y="0"/>
                  </a:lnTo>
                  <a:close/>
                </a:path>
              </a:pathLst>
            </a:custGeom>
            <a:solidFill>
              <a:srgbClr val="E1F0FF"/>
            </a:solidFill>
            <a:ln>
              <a:noFill/>
            </a:ln>
          </p:spPr>
          <p:txBody>
            <a:bodyPr vert="horz" wrap="square" lIns="91440" tIns="45720" rIns="91440" bIns="45720" numCol="1" anchor="t" anchorCtr="0" compatLnSpc="1">
              <a:prstTxWarp prst="textNoShape">
                <a:avLst/>
              </a:prstTxWarp>
              <a:noAutofit/>
            </a:bodyPr>
            <a:lstStyle/>
            <a:p>
              <a:pPr rtl="0"/>
              <a:endParaRPr lang="en-US" sz="1350" dirty="0"/>
            </a:p>
          </p:txBody>
        </p:sp>
      </p:grpSp>
      <p:pic>
        <p:nvPicPr>
          <p:cNvPr id="13" name="תמונה 12">
            <a:extLst>
              <a:ext uri="{FF2B5EF4-FFF2-40B4-BE49-F238E27FC236}">
                <a16:creationId xmlns:a16="http://schemas.microsoft.com/office/drawing/2014/main" id="{C889F92E-54E5-4148-B838-023E4ACC68F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57322" y="291753"/>
            <a:ext cx="2560542" cy="1050554"/>
          </a:xfrm>
          <a:prstGeom prst="rect">
            <a:avLst/>
          </a:prstGeom>
        </p:spPr>
      </p:pic>
      <p:sp>
        <p:nvSpPr>
          <p:cNvPr id="26" name="מציין מיקום טקסט 46">
            <a:extLst>
              <a:ext uri="{FF2B5EF4-FFF2-40B4-BE49-F238E27FC236}">
                <a16:creationId xmlns:a16="http://schemas.microsoft.com/office/drawing/2014/main" id="{E8764290-FB38-42DB-A451-B6028A7F4AA2}"/>
              </a:ext>
            </a:extLst>
          </p:cNvPr>
          <p:cNvSpPr>
            <a:spLocks noGrp="1"/>
          </p:cNvSpPr>
          <p:nvPr>
            <p:ph type="body" sz="quarter" idx="16" hasCustomPrompt="1"/>
          </p:nvPr>
        </p:nvSpPr>
        <p:spPr>
          <a:xfrm>
            <a:off x="3785487" y="4459163"/>
            <a:ext cx="1528435" cy="270000"/>
          </a:xfrm>
        </p:spPr>
        <p:txBody>
          <a:bodyPr>
            <a:noAutofit/>
          </a:bodyPr>
          <a:lstStyle>
            <a:lvl1pPr algn="ctr">
              <a:spcBef>
                <a:spcPts val="0"/>
              </a:spcBef>
              <a:defRPr sz="1500" b="0">
                <a:solidFill>
                  <a:schemeClr val="tx1"/>
                </a:solidFill>
                <a:latin typeface="+mn-lt"/>
              </a:defRPr>
            </a:lvl1pPr>
          </a:lstStyle>
          <a:p>
            <a:pPr lvl="0"/>
            <a:r>
              <a:rPr lang="en-US" dirty="0"/>
              <a:t>Date</a:t>
            </a:r>
          </a:p>
        </p:txBody>
      </p:sp>
      <p:sp>
        <p:nvSpPr>
          <p:cNvPr id="30" name="כותרת 1">
            <a:extLst>
              <a:ext uri="{FF2B5EF4-FFF2-40B4-BE49-F238E27FC236}">
                <a16:creationId xmlns:a16="http://schemas.microsoft.com/office/drawing/2014/main" id="{9ABE937E-880A-485B-B24C-45CBD5961E90}"/>
              </a:ext>
            </a:extLst>
          </p:cNvPr>
          <p:cNvSpPr>
            <a:spLocks noGrp="1"/>
          </p:cNvSpPr>
          <p:nvPr>
            <p:ph type="ctrTitle" hasCustomPrompt="1"/>
          </p:nvPr>
        </p:nvSpPr>
        <p:spPr>
          <a:xfrm>
            <a:off x="425163" y="2210546"/>
            <a:ext cx="8249081" cy="998190"/>
          </a:xfrm>
        </p:spPr>
        <p:txBody>
          <a:bodyPr>
            <a:noAutofit/>
          </a:bodyPr>
          <a:lstStyle>
            <a:lvl1pPr algn="ctr">
              <a:lnSpc>
                <a:spcPts val="3300"/>
              </a:lnSpc>
              <a:defRPr sz="3600" baseline="0">
                <a:solidFill>
                  <a:schemeClr val="accent1"/>
                </a:solidFill>
                <a:latin typeface="+mj-lt"/>
              </a:defRPr>
            </a:lvl1pPr>
          </a:lstStyle>
          <a:p>
            <a:r>
              <a:rPr lang="en-US" dirty="0"/>
              <a:t>Presentation title</a:t>
            </a:r>
          </a:p>
        </p:txBody>
      </p:sp>
      <p:sp>
        <p:nvSpPr>
          <p:cNvPr id="31" name="מציין מיקום טקסט 46">
            <a:extLst>
              <a:ext uri="{FF2B5EF4-FFF2-40B4-BE49-F238E27FC236}">
                <a16:creationId xmlns:a16="http://schemas.microsoft.com/office/drawing/2014/main" id="{DBBED7A2-FE66-4BAE-B1DF-AE0297E5DF36}"/>
              </a:ext>
            </a:extLst>
          </p:cNvPr>
          <p:cNvSpPr>
            <a:spLocks noGrp="1"/>
          </p:cNvSpPr>
          <p:nvPr>
            <p:ph type="body" sz="quarter" idx="13" hasCustomPrompt="1"/>
          </p:nvPr>
        </p:nvSpPr>
        <p:spPr>
          <a:xfrm>
            <a:off x="2766443" y="3803442"/>
            <a:ext cx="2160000" cy="244262"/>
          </a:xfrm>
        </p:spPr>
        <p:txBody>
          <a:bodyPr vert="horz" lIns="108878" tIns="54439" rIns="108878" bIns="54439" rtlCol="0">
            <a:noAutofit/>
          </a:bodyPr>
          <a:lstStyle>
            <a:lvl1pPr>
              <a:defRPr lang="en-US" sz="1500" b="1" dirty="0">
                <a:solidFill>
                  <a:schemeClr val="accent1"/>
                </a:solidFill>
                <a:latin typeface="+mn-lt"/>
              </a:defRPr>
            </a:lvl1pPr>
          </a:lstStyle>
          <a:p>
            <a:pPr lvl="0">
              <a:spcBef>
                <a:spcPts val="0"/>
              </a:spcBef>
            </a:pPr>
            <a:r>
              <a:rPr lang="en-US" dirty="0"/>
              <a:t>Name</a:t>
            </a:r>
          </a:p>
        </p:txBody>
      </p:sp>
      <p:sp>
        <p:nvSpPr>
          <p:cNvPr id="32" name="מציין מיקום טקסט 46">
            <a:extLst>
              <a:ext uri="{FF2B5EF4-FFF2-40B4-BE49-F238E27FC236}">
                <a16:creationId xmlns:a16="http://schemas.microsoft.com/office/drawing/2014/main" id="{04D61B56-6656-4B35-905A-D7A6DE36E9E8}"/>
              </a:ext>
            </a:extLst>
          </p:cNvPr>
          <p:cNvSpPr>
            <a:spLocks noGrp="1"/>
          </p:cNvSpPr>
          <p:nvPr>
            <p:ph type="body" sz="quarter" idx="17" hasCustomPrompt="1"/>
          </p:nvPr>
        </p:nvSpPr>
        <p:spPr>
          <a:xfrm>
            <a:off x="5417207" y="3803442"/>
            <a:ext cx="2160000" cy="244262"/>
          </a:xfrm>
        </p:spPr>
        <p:txBody>
          <a:bodyPr vert="horz" lIns="108878" tIns="54439" rIns="108878" bIns="54439" rtlCol="0">
            <a:noAutofit/>
          </a:bodyPr>
          <a:lstStyle>
            <a:lvl1pPr rtl="0">
              <a:defRPr lang="en-US" sz="1500" b="1" dirty="0">
                <a:solidFill>
                  <a:schemeClr val="accent1"/>
                </a:solidFill>
                <a:latin typeface="+mn-lt"/>
              </a:defRPr>
            </a:lvl1pPr>
          </a:lstStyle>
          <a:p>
            <a:pPr lvl="0">
              <a:spcBef>
                <a:spcPts val="0"/>
              </a:spcBef>
            </a:pPr>
            <a:r>
              <a:rPr lang="en-US" dirty="0"/>
              <a:t>Text</a:t>
            </a:r>
          </a:p>
        </p:txBody>
      </p:sp>
      <p:sp>
        <p:nvSpPr>
          <p:cNvPr id="33" name="TextBox 32">
            <a:extLst>
              <a:ext uri="{FF2B5EF4-FFF2-40B4-BE49-F238E27FC236}">
                <a16:creationId xmlns:a16="http://schemas.microsoft.com/office/drawing/2014/main" id="{23CA7211-2781-4CC7-A862-D01C14DA3256}"/>
              </a:ext>
            </a:extLst>
          </p:cNvPr>
          <p:cNvSpPr txBox="1"/>
          <p:nvPr userDrawn="1"/>
        </p:nvSpPr>
        <p:spPr>
          <a:xfrm>
            <a:off x="1531477" y="3812247"/>
            <a:ext cx="1234967" cy="553998"/>
          </a:xfrm>
          <a:prstGeom prst="rect">
            <a:avLst/>
          </a:prstGeom>
          <a:noFill/>
        </p:spPr>
        <p:txBody>
          <a:bodyPr wrap="square" rtlCol="0">
            <a:spAutoFit/>
          </a:bodyPr>
          <a:lstStyle/>
          <a:p>
            <a:r>
              <a:rPr lang="en-US" sz="1500" b="0" kern="1200" baseline="0" dirty="0">
                <a:solidFill>
                  <a:schemeClr val="accent1"/>
                </a:solidFill>
                <a:latin typeface="+mn-lt"/>
                <a:ea typeface="+mn-ea"/>
                <a:cs typeface="Tahoma" panose="020B0604030504040204" pitchFamily="34" charset="0"/>
              </a:rPr>
              <a:t>Presented by:</a:t>
            </a:r>
          </a:p>
        </p:txBody>
      </p:sp>
      <p:sp>
        <p:nvSpPr>
          <p:cNvPr id="34" name="TextBox 33">
            <a:extLst>
              <a:ext uri="{FF2B5EF4-FFF2-40B4-BE49-F238E27FC236}">
                <a16:creationId xmlns:a16="http://schemas.microsoft.com/office/drawing/2014/main" id="{8239F56A-2FC9-4842-8E82-805A8A15B5D4}"/>
              </a:ext>
            </a:extLst>
          </p:cNvPr>
          <p:cNvSpPr txBox="1"/>
          <p:nvPr userDrawn="1"/>
        </p:nvSpPr>
        <p:spPr>
          <a:xfrm>
            <a:off x="4943964" y="3812247"/>
            <a:ext cx="511048" cy="323165"/>
          </a:xfrm>
          <a:prstGeom prst="rect">
            <a:avLst/>
          </a:prstGeom>
          <a:noFill/>
        </p:spPr>
        <p:txBody>
          <a:bodyPr wrap="square" rtlCol="0">
            <a:spAutoFit/>
          </a:bodyPr>
          <a:lstStyle/>
          <a:p>
            <a:r>
              <a:rPr lang="en-US" sz="1500" b="0" kern="1200" baseline="0" dirty="0">
                <a:solidFill>
                  <a:schemeClr val="accent1"/>
                </a:solidFill>
                <a:latin typeface="+mn-lt"/>
                <a:ea typeface="+mn-ea"/>
                <a:cs typeface="Tahoma" panose="020B0604030504040204" pitchFamily="34" charset="0"/>
              </a:rPr>
              <a:t>For:</a:t>
            </a:r>
          </a:p>
        </p:txBody>
      </p:sp>
      <p:sp>
        <p:nvSpPr>
          <p:cNvPr id="16" name="TextBox 15">
            <a:extLst>
              <a:ext uri="{FF2B5EF4-FFF2-40B4-BE49-F238E27FC236}">
                <a16:creationId xmlns:a16="http://schemas.microsoft.com/office/drawing/2014/main" id="{0025BB3E-08E5-45D6-B257-2910811173C9}"/>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bg1"/>
                </a:solidFill>
              </a:rPr>
              <a:t>© ETSI 2020</a:t>
            </a:r>
            <a:endParaRPr lang="he-IL" sz="1050" dirty="0">
              <a:solidFill>
                <a:schemeClr val="bg1"/>
              </a:solidFill>
            </a:endParaRPr>
          </a:p>
        </p:txBody>
      </p:sp>
    </p:spTree>
    <p:extLst>
      <p:ext uri="{BB962C8B-B14F-4D97-AF65-F5344CB8AC3E}">
        <p14:creationId xmlns:p14="http://schemas.microsoft.com/office/powerpoint/2010/main" val="325620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elplatzhalter 1"/>
          <p:cNvSpPr>
            <a:spLocks noGrp="1"/>
          </p:cNvSpPr>
          <p:nvPr>
            <p:ph type="title"/>
          </p:nvPr>
        </p:nvSpPr>
        <p:spPr bwMode="auto">
          <a:xfrm>
            <a:off x="393701" y="428611"/>
            <a:ext cx="8356600" cy="589359"/>
          </a:xfrm>
          <a:prstGeom prst="rect">
            <a:avLst/>
          </a:prstGeom>
          <a:noFill/>
          <a:ln w="9525">
            <a:noFill/>
            <a:miter lim="800000"/>
            <a:headEnd/>
            <a:tailEnd/>
          </a:ln>
        </p:spPr>
        <p:txBody>
          <a:bodyPr/>
          <a:lstStyle/>
          <a:p>
            <a:pPr lvl="0"/>
            <a:r>
              <a:rPr lang="en-US"/>
              <a:t>Click to edit Master title style</a:t>
            </a:r>
            <a:endParaRPr lang="en-GB" dirty="0"/>
          </a:p>
        </p:txBody>
      </p:sp>
      <p:sp>
        <p:nvSpPr>
          <p:cNvPr id="3" name="Date Placeholder 3"/>
          <p:cNvSpPr>
            <a:spLocks noGrp="1"/>
          </p:cNvSpPr>
          <p:nvPr>
            <p:ph type="dt" sz="half" idx="10"/>
          </p:nvPr>
        </p:nvSpPr>
        <p:spPr>
          <a:ln/>
        </p:spPr>
        <p:txBody>
          <a:bodyPr/>
          <a:lstStyle>
            <a:lvl1pPr>
              <a:defRPr/>
            </a:lvl1pPr>
          </a:lstStyle>
          <a:p>
            <a:pPr defTabSz="457189">
              <a:defRPr/>
            </a:pPr>
            <a:fld id="{9F9DF90F-2035-4362-B946-2499E66288E5}" type="datetime5">
              <a:rPr lang="en-GB" smtClean="0"/>
              <a:pPr defTabSz="457189">
                <a:defRPr/>
              </a:pPr>
              <a:t>27-Jun-23</a:t>
            </a:fld>
            <a:endParaRPr lang="en-GB"/>
          </a:p>
        </p:txBody>
      </p:sp>
      <p:sp>
        <p:nvSpPr>
          <p:cNvPr id="4" name="Slide Number Placeholder 5"/>
          <p:cNvSpPr>
            <a:spLocks noGrp="1"/>
          </p:cNvSpPr>
          <p:nvPr>
            <p:ph type="sldNum" sz="quarter" idx="11"/>
          </p:nvPr>
        </p:nvSpPr>
        <p:spPr>
          <a:ln/>
        </p:spPr>
        <p:txBody>
          <a:bodyPr/>
          <a:lstStyle>
            <a:lvl1pPr>
              <a:defRPr/>
            </a:lvl1pPr>
          </a:lstStyle>
          <a:p>
            <a:pPr defTabSz="457189">
              <a:defRPr/>
            </a:pPr>
            <a:fld id="{B788CDFB-9E24-4098-9C11-EEACA9C20029}" type="slidenum">
              <a:rPr lang="en-GB" smtClean="0"/>
              <a:pPr defTabSz="457189">
                <a:defRPr/>
              </a:pPr>
              <a:t>‹Nr.›</a:t>
            </a:fld>
            <a:endParaRPr lang="en-GB"/>
          </a:p>
        </p:txBody>
      </p:sp>
      <p:sp>
        <p:nvSpPr>
          <p:cNvPr id="5" name="Footer Placeholder 4"/>
          <p:cNvSpPr>
            <a:spLocks noGrp="1"/>
          </p:cNvSpPr>
          <p:nvPr>
            <p:ph type="ftr" sz="quarter" idx="12"/>
          </p:nvPr>
        </p:nvSpPr>
        <p:spPr>
          <a:ln/>
        </p:spPr>
        <p:txBody>
          <a:bodyPr/>
          <a:lstStyle>
            <a:lvl1pPr>
              <a:defRPr/>
            </a:lvl1pPr>
          </a:lstStyle>
          <a:p>
            <a:pPr defTabSz="457189">
              <a:defRPr/>
            </a:pPr>
            <a:endParaRPr lang="en-GB"/>
          </a:p>
        </p:txBody>
      </p:sp>
    </p:spTree>
    <p:extLst>
      <p:ext uri="{BB962C8B-B14F-4D97-AF65-F5344CB8AC3E}">
        <p14:creationId xmlns:p14="http://schemas.microsoft.com/office/powerpoint/2010/main" val="19535276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defTabSz="457189">
              <a:defRPr/>
            </a:pPr>
            <a:fld id="{B5088EC0-B1E8-4826-A753-6D4074B8E113}" type="datetime5">
              <a:rPr lang="en-GB" smtClean="0"/>
              <a:pPr defTabSz="457189">
                <a:defRPr/>
              </a:pPr>
              <a:t>27-Jun-23</a:t>
            </a:fld>
            <a:endParaRPr lang="en-GB"/>
          </a:p>
        </p:txBody>
      </p:sp>
      <p:sp>
        <p:nvSpPr>
          <p:cNvPr id="3" name="Slide Number Placeholder 5"/>
          <p:cNvSpPr>
            <a:spLocks noGrp="1"/>
          </p:cNvSpPr>
          <p:nvPr>
            <p:ph type="sldNum" sz="quarter" idx="11"/>
          </p:nvPr>
        </p:nvSpPr>
        <p:spPr>
          <a:ln/>
        </p:spPr>
        <p:txBody>
          <a:bodyPr/>
          <a:lstStyle>
            <a:lvl1pPr>
              <a:defRPr/>
            </a:lvl1pPr>
          </a:lstStyle>
          <a:p>
            <a:pPr defTabSz="457189">
              <a:defRPr/>
            </a:pPr>
            <a:fld id="{786B1B15-611E-4681-B4F2-4D8BA3E17800}" type="slidenum">
              <a:rPr lang="en-GB" smtClean="0"/>
              <a:pPr defTabSz="457189">
                <a:defRPr/>
              </a:pPr>
              <a:t>‹Nr.›</a:t>
            </a:fld>
            <a:endParaRPr lang="en-GB"/>
          </a:p>
        </p:txBody>
      </p:sp>
      <p:sp>
        <p:nvSpPr>
          <p:cNvPr id="4" name="Footer Placeholder 4"/>
          <p:cNvSpPr>
            <a:spLocks noGrp="1"/>
          </p:cNvSpPr>
          <p:nvPr>
            <p:ph type="ftr" sz="quarter" idx="12"/>
          </p:nvPr>
        </p:nvSpPr>
        <p:spPr>
          <a:ln/>
        </p:spPr>
        <p:txBody>
          <a:bodyPr/>
          <a:lstStyle>
            <a:lvl1pPr>
              <a:defRPr/>
            </a:lvl1pPr>
          </a:lstStyle>
          <a:p>
            <a:pPr defTabSz="457189">
              <a:defRPr/>
            </a:pPr>
            <a:endParaRPr lang="en-GB"/>
          </a:p>
        </p:txBody>
      </p:sp>
    </p:spTree>
    <p:extLst>
      <p:ext uri="{BB962C8B-B14F-4D97-AF65-F5344CB8AC3E}">
        <p14:creationId xmlns:p14="http://schemas.microsoft.com/office/powerpoint/2010/main" val="23901695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7554" y="428613"/>
            <a:ext cx="5357850" cy="4339859"/>
          </a:xfrm>
        </p:spPr>
        <p:txBody>
          <a:bodyPr/>
          <a:lstStyle>
            <a:lvl1pPr>
              <a:defRPr sz="1800"/>
            </a:lvl1pPr>
            <a:lvl2pPr>
              <a:defRPr sz="150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357159" y="1232288"/>
            <a:ext cx="3000396" cy="3536181"/>
          </a:xfrm>
        </p:spPr>
        <p:txBody>
          <a:bodyPr/>
          <a:lstStyle>
            <a:lvl1pPr marL="0" indent="0">
              <a:buNone/>
              <a:defRPr sz="1050"/>
            </a:lvl1pPr>
            <a:lvl2pPr marL="342607" indent="0">
              <a:buNone/>
              <a:defRPr sz="900"/>
            </a:lvl2pPr>
            <a:lvl3pPr marL="685217" indent="0">
              <a:buNone/>
              <a:defRPr sz="750"/>
            </a:lvl3pPr>
            <a:lvl4pPr marL="1027827" indent="0">
              <a:buNone/>
              <a:defRPr sz="675"/>
            </a:lvl4pPr>
            <a:lvl5pPr marL="1370437" indent="0">
              <a:buNone/>
              <a:defRPr sz="675"/>
            </a:lvl5pPr>
            <a:lvl6pPr marL="1713044" indent="0">
              <a:buNone/>
              <a:defRPr sz="675"/>
            </a:lvl6pPr>
            <a:lvl7pPr marL="2055653" indent="0">
              <a:buNone/>
              <a:defRPr sz="675"/>
            </a:lvl7pPr>
            <a:lvl8pPr marL="2398263" indent="0">
              <a:buNone/>
              <a:defRPr sz="675"/>
            </a:lvl8pPr>
            <a:lvl9pPr marL="2740871" indent="0">
              <a:buNone/>
              <a:defRPr sz="675"/>
            </a:lvl9pPr>
          </a:lstStyle>
          <a:p>
            <a:pPr lvl="0"/>
            <a:r>
              <a:rPr lang="en-US"/>
              <a:t>Click to edit Master text styles</a:t>
            </a:r>
          </a:p>
        </p:txBody>
      </p:sp>
      <p:sp>
        <p:nvSpPr>
          <p:cNvPr id="8" name="Titelplatzhalter 1"/>
          <p:cNvSpPr>
            <a:spLocks noGrp="1"/>
          </p:cNvSpPr>
          <p:nvPr>
            <p:ph type="title"/>
          </p:nvPr>
        </p:nvSpPr>
        <p:spPr bwMode="auto">
          <a:xfrm>
            <a:off x="357159" y="428614"/>
            <a:ext cx="3000396" cy="803678"/>
          </a:xfrm>
          <a:prstGeom prst="rect">
            <a:avLst/>
          </a:prstGeom>
          <a:noFill/>
          <a:ln w="9525">
            <a:noFill/>
            <a:miter lim="800000"/>
            <a:headEnd/>
            <a:tailEnd/>
          </a:ln>
        </p:spPr>
        <p:txBody>
          <a:bodyPr/>
          <a:lstStyle/>
          <a:p>
            <a:pPr lvl="0"/>
            <a:r>
              <a:rPr lang="en-US"/>
              <a:t>Click to edit Master title style</a:t>
            </a:r>
            <a:endParaRPr lang="en-GB" noProof="0" dirty="0"/>
          </a:p>
        </p:txBody>
      </p:sp>
      <p:sp>
        <p:nvSpPr>
          <p:cNvPr id="5" name="Date Placeholder 3"/>
          <p:cNvSpPr>
            <a:spLocks noGrp="1"/>
          </p:cNvSpPr>
          <p:nvPr>
            <p:ph type="dt" sz="half" idx="10"/>
          </p:nvPr>
        </p:nvSpPr>
        <p:spPr>
          <a:ln/>
        </p:spPr>
        <p:txBody>
          <a:bodyPr/>
          <a:lstStyle>
            <a:lvl1pPr>
              <a:defRPr/>
            </a:lvl1pPr>
          </a:lstStyle>
          <a:p>
            <a:pPr defTabSz="457189">
              <a:defRPr/>
            </a:pPr>
            <a:fld id="{ACB08EEE-BCA5-4B56-AA1C-7DBF8097E946}" type="datetime5">
              <a:rPr lang="en-GB" smtClean="0"/>
              <a:pPr defTabSz="457189">
                <a:defRPr/>
              </a:pPr>
              <a:t>27-Jun-23</a:t>
            </a:fld>
            <a:endParaRPr lang="en-GB"/>
          </a:p>
        </p:txBody>
      </p:sp>
      <p:sp>
        <p:nvSpPr>
          <p:cNvPr id="6" name="Slide Number Placeholder 5"/>
          <p:cNvSpPr>
            <a:spLocks noGrp="1"/>
          </p:cNvSpPr>
          <p:nvPr>
            <p:ph type="sldNum" sz="quarter" idx="11"/>
          </p:nvPr>
        </p:nvSpPr>
        <p:spPr>
          <a:ln/>
        </p:spPr>
        <p:txBody>
          <a:bodyPr/>
          <a:lstStyle>
            <a:lvl1pPr>
              <a:defRPr/>
            </a:lvl1pPr>
          </a:lstStyle>
          <a:p>
            <a:pPr defTabSz="457189">
              <a:defRPr/>
            </a:pPr>
            <a:fld id="{081FC976-0767-4B28-92C7-D1F530A0F89A}" type="slidenum">
              <a:rPr lang="en-GB" smtClean="0"/>
              <a:pPr defTabSz="457189">
                <a:defRPr/>
              </a:pPr>
              <a:t>‹Nr.›</a:t>
            </a:fld>
            <a:endParaRPr lang="en-GB"/>
          </a:p>
        </p:txBody>
      </p:sp>
      <p:sp>
        <p:nvSpPr>
          <p:cNvPr id="7" name="Footer Placeholder 4"/>
          <p:cNvSpPr>
            <a:spLocks noGrp="1"/>
          </p:cNvSpPr>
          <p:nvPr>
            <p:ph type="ftr" sz="quarter" idx="12"/>
          </p:nvPr>
        </p:nvSpPr>
        <p:spPr>
          <a:ln/>
        </p:spPr>
        <p:txBody>
          <a:bodyPr/>
          <a:lstStyle>
            <a:lvl1pPr>
              <a:defRPr/>
            </a:lvl1pPr>
          </a:lstStyle>
          <a:p>
            <a:pPr defTabSz="457189">
              <a:defRPr/>
            </a:pPr>
            <a:endParaRPr lang="en-GB"/>
          </a:p>
        </p:txBody>
      </p:sp>
    </p:spTree>
    <p:extLst>
      <p:ext uri="{BB962C8B-B14F-4D97-AF65-F5344CB8AC3E}">
        <p14:creationId xmlns:p14="http://schemas.microsoft.com/office/powerpoint/2010/main" val="5364514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46894"/>
            <a:ext cx="5486400" cy="425054"/>
          </a:xfrm>
          <a:prstGeom prst="rect">
            <a:avLst/>
          </a:prstGeom>
        </p:spPr>
        <p:txBody>
          <a:bodyPr anchor="b"/>
          <a:lstStyle>
            <a:lvl1pPr algn="l">
              <a:defRPr sz="1500" b="1">
                <a:solidFill>
                  <a:srgbClr val="002060"/>
                </a:solidFill>
              </a:defRPr>
            </a:lvl1pPr>
          </a:lstStyle>
          <a:p>
            <a:r>
              <a:rPr lang="en-US"/>
              <a:t>Click to edit Master title style</a:t>
            </a:r>
            <a:endParaRPr lang="en-GB" dirty="0"/>
          </a:p>
        </p:txBody>
      </p:sp>
      <p:sp>
        <p:nvSpPr>
          <p:cNvPr id="3" name="Picture Placeholder 2"/>
          <p:cNvSpPr>
            <a:spLocks noGrp="1"/>
          </p:cNvSpPr>
          <p:nvPr>
            <p:ph type="pic" idx="1"/>
          </p:nvPr>
        </p:nvSpPr>
        <p:spPr>
          <a:xfrm>
            <a:off x="1792288" y="503642"/>
            <a:ext cx="5486400" cy="3086100"/>
          </a:xfrm>
        </p:spPr>
        <p:txBody>
          <a:bodyPr rtlCol="0">
            <a:normAutofit/>
          </a:bodyPr>
          <a:lstStyle>
            <a:lvl1pPr marL="0" indent="0">
              <a:buNone/>
              <a:defRPr sz="2400"/>
            </a:lvl1pPr>
            <a:lvl2pPr marL="342607" indent="0">
              <a:buNone/>
              <a:defRPr sz="2100"/>
            </a:lvl2pPr>
            <a:lvl3pPr marL="685217" indent="0">
              <a:buNone/>
              <a:defRPr sz="1800"/>
            </a:lvl3pPr>
            <a:lvl4pPr marL="1027827" indent="0">
              <a:buNone/>
              <a:defRPr sz="1500"/>
            </a:lvl4pPr>
            <a:lvl5pPr marL="1370437" indent="0">
              <a:buNone/>
              <a:defRPr sz="1500"/>
            </a:lvl5pPr>
            <a:lvl6pPr marL="1713044" indent="0">
              <a:buNone/>
              <a:defRPr sz="1500"/>
            </a:lvl6pPr>
            <a:lvl7pPr marL="2055653" indent="0">
              <a:buNone/>
              <a:defRPr sz="1500"/>
            </a:lvl7pPr>
            <a:lvl8pPr marL="2398263" indent="0">
              <a:buNone/>
              <a:defRPr sz="1500"/>
            </a:lvl8pPr>
            <a:lvl9pPr marL="2740871" indent="0">
              <a:buNone/>
              <a:defRPr sz="1500"/>
            </a:lvl9pPr>
          </a:lstStyle>
          <a:p>
            <a:pPr lvl="0"/>
            <a:r>
              <a:rPr lang="en-US" noProof="0"/>
              <a:t>Click icon to add picture</a:t>
            </a:r>
            <a:endParaRPr lang="en-GB" noProof="0" dirty="0"/>
          </a:p>
        </p:txBody>
      </p:sp>
      <p:sp>
        <p:nvSpPr>
          <p:cNvPr id="4" name="Text Placeholder 3"/>
          <p:cNvSpPr>
            <a:spLocks noGrp="1"/>
          </p:cNvSpPr>
          <p:nvPr>
            <p:ph type="body" sz="half" idx="2"/>
          </p:nvPr>
        </p:nvSpPr>
        <p:spPr>
          <a:xfrm>
            <a:off x="1792288" y="4111244"/>
            <a:ext cx="5486400" cy="603647"/>
          </a:xfrm>
        </p:spPr>
        <p:txBody>
          <a:bodyPr/>
          <a:lstStyle>
            <a:lvl1pPr marL="0" indent="0">
              <a:buNone/>
              <a:defRPr sz="1050">
                <a:solidFill>
                  <a:schemeClr val="bg2">
                    <a:lumMod val="25000"/>
                  </a:schemeClr>
                </a:solidFill>
              </a:defRPr>
            </a:lvl1pPr>
            <a:lvl2pPr marL="342607" indent="0">
              <a:buNone/>
              <a:defRPr sz="900"/>
            </a:lvl2pPr>
            <a:lvl3pPr marL="685217" indent="0">
              <a:buNone/>
              <a:defRPr sz="750"/>
            </a:lvl3pPr>
            <a:lvl4pPr marL="1027827" indent="0">
              <a:buNone/>
              <a:defRPr sz="675"/>
            </a:lvl4pPr>
            <a:lvl5pPr marL="1370437" indent="0">
              <a:buNone/>
              <a:defRPr sz="675"/>
            </a:lvl5pPr>
            <a:lvl6pPr marL="1713044" indent="0">
              <a:buNone/>
              <a:defRPr sz="675"/>
            </a:lvl6pPr>
            <a:lvl7pPr marL="2055653" indent="0">
              <a:buNone/>
              <a:defRPr sz="675"/>
            </a:lvl7pPr>
            <a:lvl8pPr marL="2398263" indent="0">
              <a:buNone/>
              <a:defRPr sz="675"/>
            </a:lvl8pPr>
            <a:lvl9pPr marL="2740871" indent="0">
              <a:buNone/>
              <a:defRPr sz="675"/>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defTabSz="457189">
              <a:defRPr/>
            </a:pPr>
            <a:fld id="{346CEF6C-7BAA-432A-82E9-674730389D2A}" type="datetime5">
              <a:rPr lang="en-GB" smtClean="0"/>
              <a:pPr defTabSz="457189">
                <a:defRPr/>
              </a:pPr>
              <a:t>27-Jun-23</a:t>
            </a:fld>
            <a:endParaRPr lang="en-GB"/>
          </a:p>
        </p:txBody>
      </p:sp>
      <p:sp>
        <p:nvSpPr>
          <p:cNvPr id="6" name="Slide Number Placeholder 5"/>
          <p:cNvSpPr>
            <a:spLocks noGrp="1"/>
          </p:cNvSpPr>
          <p:nvPr>
            <p:ph type="sldNum" sz="quarter" idx="11"/>
          </p:nvPr>
        </p:nvSpPr>
        <p:spPr>
          <a:ln/>
        </p:spPr>
        <p:txBody>
          <a:bodyPr/>
          <a:lstStyle>
            <a:lvl1pPr>
              <a:defRPr/>
            </a:lvl1pPr>
          </a:lstStyle>
          <a:p>
            <a:pPr defTabSz="457189">
              <a:defRPr/>
            </a:pPr>
            <a:fld id="{9C39B8E3-D348-4B20-AA8B-C69A3F1267EE}" type="slidenum">
              <a:rPr lang="en-GB" smtClean="0"/>
              <a:pPr defTabSz="457189">
                <a:defRPr/>
              </a:pPr>
              <a:t>‹Nr.›</a:t>
            </a:fld>
            <a:endParaRPr lang="en-GB"/>
          </a:p>
        </p:txBody>
      </p:sp>
      <p:sp>
        <p:nvSpPr>
          <p:cNvPr id="7" name="Footer Placeholder 4"/>
          <p:cNvSpPr>
            <a:spLocks noGrp="1"/>
          </p:cNvSpPr>
          <p:nvPr>
            <p:ph type="ftr" sz="quarter" idx="12"/>
          </p:nvPr>
        </p:nvSpPr>
        <p:spPr>
          <a:ln/>
        </p:spPr>
        <p:txBody>
          <a:bodyPr/>
          <a:lstStyle>
            <a:lvl1pPr>
              <a:defRPr/>
            </a:lvl1pPr>
          </a:lstStyle>
          <a:p>
            <a:pPr defTabSz="457189">
              <a:defRPr/>
            </a:pPr>
            <a:endParaRPr lang="en-GB"/>
          </a:p>
        </p:txBody>
      </p:sp>
    </p:spTree>
    <p:extLst>
      <p:ext uri="{BB962C8B-B14F-4D97-AF65-F5344CB8AC3E}">
        <p14:creationId xmlns:p14="http://schemas.microsoft.com/office/powerpoint/2010/main" val="2468718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elplatzhalter 1"/>
          <p:cNvSpPr>
            <a:spLocks noGrp="1"/>
          </p:cNvSpPr>
          <p:nvPr>
            <p:ph type="title"/>
          </p:nvPr>
        </p:nvSpPr>
        <p:spPr bwMode="auto">
          <a:xfrm>
            <a:off x="393701" y="428611"/>
            <a:ext cx="8356600" cy="589359"/>
          </a:xfrm>
          <a:prstGeom prst="rect">
            <a:avLst/>
          </a:prstGeom>
          <a:noFill/>
          <a:ln w="9525">
            <a:noFill/>
            <a:miter lim="800000"/>
            <a:headEnd/>
            <a:tailEnd/>
          </a:ln>
        </p:spPr>
        <p:txBody>
          <a:bodyPr/>
          <a:lstStyle/>
          <a:p>
            <a:pPr lvl="0"/>
            <a:r>
              <a:rPr lang="en-US"/>
              <a:t>Click to edit Master title style</a:t>
            </a:r>
            <a:endParaRPr lang="en-GB" dirty="0"/>
          </a:p>
        </p:txBody>
      </p:sp>
      <p:sp>
        <p:nvSpPr>
          <p:cNvPr id="4" name="Date Placeholder 3"/>
          <p:cNvSpPr>
            <a:spLocks noGrp="1"/>
          </p:cNvSpPr>
          <p:nvPr>
            <p:ph type="dt" sz="half" idx="10"/>
          </p:nvPr>
        </p:nvSpPr>
        <p:spPr>
          <a:ln/>
        </p:spPr>
        <p:txBody>
          <a:bodyPr/>
          <a:lstStyle>
            <a:lvl1pPr>
              <a:defRPr/>
            </a:lvl1pPr>
          </a:lstStyle>
          <a:p>
            <a:pPr defTabSz="457189">
              <a:defRPr/>
            </a:pPr>
            <a:fld id="{7A23DBD6-10BC-4DB4-864D-5ABBDE06B51D}" type="datetime5">
              <a:rPr lang="en-GB" smtClean="0"/>
              <a:pPr defTabSz="457189">
                <a:defRPr/>
              </a:pPr>
              <a:t>27-Jun-23</a:t>
            </a:fld>
            <a:endParaRPr lang="en-GB"/>
          </a:p>
        </p:txBody>
      </p:sp>
      <p:sp>
        <p:nvSpPr>
          <p:cNvPr id="5" name="Slide Number Placeholder 5"/>
          <p:cNvSpPr>
            <a:spLocks noGrp="1"/>
          </p:cNvSpPr>
          <p:nvPr>
            <p:ph type="sldNum" sz="quarter" idx="11"/>
          </p:nvPr>
        </p:nvSpPr>
        <p:spPr>
          <a:ln/>
        </p:spPr>
        <p:txBody>
          <a:bodyPr/>
          <a:lstStyle>
            <a:lvl1pPr>
              <a:defRPr/>
            </a:lvl1pPr>
          </a:lstStyle>
          <a:p>
            <a:pPr defTabSz="457189">
              <a:defRPr/>
            </a:pPr>
            <a:fld id="{746F6D3A-2693-4AFB-9C11-0F7014F35077}" type="slidenum">
              <a:rPr lang="en-GB" smtClean="0"/>
              <a:pPr defTabSz="457189">
                <a:defRPr/>
              </a:pPr>
              <a:t>‹Nr.›</a:t>
            </a:fld>
            <a:endParaRPr lang="en-GB"/>
          </a:p>
        </p:txBody>
      </p:sp>
      <p:sp>
        <p:nvSpPr>
          <p:cNvPr id="6" name="Footer Placeholder 4"/>
          <p:cNvSpPr>
            <a:spLocks noGrp="1"/>
          </p:cNvSpPr>
          <p:nvPr>
            <p:ph type="ftr" sz="quarter" idx="12"/>
          </p:nvPr>
        </p:nvSpPr>
        <p:spPr>
          <a:ln/>
        </p:spPr>
        <p:txBody>
          <a:bodyPr/>
          <a:lstStyle>
            <a:lvl1pPr>
              <a:defRPr/>
            </a:lvl1pPr>
          </a:lstStyle>
          <a:p>
            <a:pPr defTabSz="457189">
              <a:defRPr/>
            </a:pPr>
            <a:endParaRPr lang="en-GB"/>
          </a:p>
        </p:txBody>
      </p:sp>
    </p:spTree>
    <p:extLst>
      <p:ext uri="{BB962C8B-B14F-4D97-AF65-F5344CB8AC3E}">
        <p14:creationId xmlns:p14="http://schemas.microsoft.com/office/powerpoint/2010/main" val="40162943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Vertical Two Titles">
    <p:spTree>
      <p:nvGrpSpPr>
        <p:cNvPr id="1" name=""/>
        <p:cNvGrpSpPr/>
        <p:nvPr/>
      </p:nvGrpSpPr>
      <p:grpSpPr>
        <a:xfrm>
          <a:off x="0" y="0"/>
          <a:ext cx="0" cy="0"/>
          <a:chOff x="0" y="0"/>
          <a:chExt cx="0" cy="0"/>
        </a:xfrm>
      </p:grpSpPr>
      <p:sp>
        <p:nvSpPr>
          <p:cNvPr id="3" name="Content Placeholder 2"/>
          <p:cNvSpPr>
            <a:spLocks noGrp="1"/>
          </p:cNvSpPr>
          <p:nvPr>
            <p:ph idx="1"/>
          </p:nvPr>
        </p:nvSpPr>
        <p:spPr>
          <a:xfrm>
            <a:off x="375025" y="910816"/>
            <a:ext cx="8393965" cy="1660934"/>
          </a:xfrm>
        </p:spPr>
        <p:txBody>
          <a:bodyPr/>
          <a:lstStyle>
            <a:lvl1pPr>
              <a:defRPr lang="en-US" sz="1650" b="0" kern="1200" dirty="0" smtClean="0">
                <a:solidFill>
                  <a:schemeClr val="accent4">
                    <a:lumMod val="50000"/>
                  </a:schemeClr>
                </a:solidFill>
                <a:latin typeface="+mn-lt"/>
                <a:ea typeface="+mn-ea"/>
                <a:cs typeface="+mn-cs"/>
              </a:defRPr>
            </a:lvl1pPr>
            <a:lvl2pPr>
              <a:defRPr lang="en-US" sz="1500" kern="1200" dirty="0" smtClean="0">
                <a:solidFill>
                  <a:schemeClr val="accent2">
                    <a:lumMod val="50000"/>
                  </a:schemeClr>
                </a:solidFill>
                <a:latin typeface="+mn-lt"/>
                <a:ea typeface="+mn-ea"/>
                <a:cs typeface="+mn-cs"/>
              </a:defRPr>
            </a:lvl2pPr>
            <a:lvl3pPr>
              <a:defRPr lang="en-US" sz="1350" kern="1200" dirty="0" smtClean="0">
                <a:solidFill>
                  <a:schemeClr val="accent1">
                    <a:lumMod val="50000"/>
                  </a:schemeClr>
                </a:solidFill>
                <a:latin typeface="+mn-lt"/>
                <a:ea typeface="+mn-ea"/>
                <a:cs typeface="+mn-cs"/>
              </a:defRPr>
            </a:lvl3pPr>
            <a:lvl4pPr>
              <a:defRPr lang="en-US" sz="1200" kern="1200" dirty="0" smtClean="0">
                <a:solidFill>
                  <a:schemeClr val="accent3">
                    <a:lumMod val="50000"/>
                  </a:schemeClr>
                </a:solidFill>
                <a:latin typeface="+mn-lt"/>
                <a:ea typeface="+mn-ea"/>
                <a:cs typeface="+mn-cs"/>
              </a:defRPr>
            </a:lvl4pPr>
            <a:lvl5pPr>
              <a:defRPr lang="en-GB" sz="1050" kern="1200" dirty="0">
                <a:solidFill>
                  <a:schemeClr val="accent5">
                    <a:lumMod val="50000"/>
                  </a:schemeClr>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elplatzhalter 1"/>
          <p:cNvSpPr>
            <a:spLocks noGrp="1"/>
          </p:cNvSpPr>
          <p:nvPr>
            <p:ph type="title"/>
          </p:nvPr>
        </p:nvSpPr>
        <p:spPr bwMode="auto">
          <a:xfrm>
            <a:off x="375429" y="535773"/>
            <a:ext cx="8393142" cy="375049"/>
          </a:xfrm>
          <a:prstGeom prst="rect">
            <a:avLst/>
          </a:prstGeom>
          <a:noFill/>
          <a:ln w="9525">
            <a:noFill/>
            <a:miter lim="800000"/>
            <a:headEnd/>
            <a:tailEnd/>
          </a:ln>
        </p:spPr>
        <p:txBody>
          <a:bodyPr/>
          <a:lstStyle/>
          <a:p>
            <a:pPr lvl="0"/>
            <a:r>
              <a:rPr lang="en-US" noProof="0" dirty="0"/>
              <a:t>Click to edit Master title style</a:t>
            </a:r>
            <a:endParaRPr lang="en-GB" noProof="0" dirty="0"/>
          </a:p>
        </p:txBody>
      </p:sp>
      <p:sp>
        <p:nvSpPr>
          <p:cNvPr id="7" name="Content Placeholder 2"/>
          <p:cNvSpPr>
            <a:spLocks noGrp="1"/>
          </p:cNvSpPr>
          <p:nvPr>
            <p:ph idx="13"/>
          </p:nvPr>
        </p:nvSpPr>
        <p:spPr>
          <a:xfrm>
            <a:off x="375025" y="3053956"/>
            <a:ext cx="8393965" cy="1660934"/>
          </a:xfrm>
        </p:spPr>
        <p:txBody>
          <a:bodyPr/>
          <a:lstStyle>
            <a:lvl1pPr>
              <a:defRPr lang="en-US" sz="1650" b="0" kern="1200" dirty="0" smtClean="0">
                <a:solidFill>
                  <a:schemeClr val="accent4">
                    <a:lumMod val="50000"/>
                  </a:schemeClr>
                </a:solidFill>
                <a:latin typeface="+mn-lt"/>
                <a:ea typeface="+mn-ea"/>
                <a:cs typeface="+mn-cs"/>
              </a:defRPr>
            </a:lvl1pPr>
            <a:lvl2pPr>
              <a:defRPr lang="en-US" sz="1500" kern="1200" dirty="0" smtClean="0">
                <a:solidFill>
                  <a:schemeClr val="accent2">
                    <a:lumMod val="50000"/>
                  </a:schemeClr>
                </a:solidFill>
                <a:latin typeface="+mn-lt"/>
                <a:ea typeface="+mn-ea"/>
                <a:cs typeface="+mn-cs"/>
              </a:defRPr>
            </a:lvl2pPr>
            <a:lvl3pPr>
              <a:defRPr lang="en-US" sz="1350" kern="1200" dirty="0" smtClean="0">
                <a:solidFill>
                  <a:schemeClr val="accent1">
                    <a:lumMod val="50000"/>
                  </a:schemeClr>
                </a:solidFill>
                <a:latin typeface="+mn-lt"/>
                <a:ea typeface="+mn-ea"/>
                <a:cs typeface="+mn-cs"/>
              </a:defRPr>
            </a:lvl3pPr>
            <a:lvl4pPr>
              <a:defRPr lang="en-US" sz="1200" kern="1200" dirty="0" smtClean="0">
                <a:solidFill>
                  <a:schemeClr val="accent3">
                    <a:lumMod val="50000"/>
                  </a:schemeClr>
                </a:solidFill>
                <a:latin typeface="+mn-lt"/>
                <a:ea typeface="+mn-ea"/>
                <a:cs typeface="+mn-cs"/>
              </a:defRPr>
            </a:lvl4pPr>
            <a:lvl5pPr>
              <a:defRPr lang="en-GB" sz="1050" kern="1200" dirty="0">
                <a:solidFill>
                  <a:schemeClr val="accent5">
                    <a:lumMod val="50000"/>
                  </a:schemeClr>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4"/>
          <p:cNvSpPr>
            <a:spLocks noGrp="1"/>
          </p:cNvSpPr>
          <p:nvPr>
            <p:ph type="body" sz="quarter" idx="3"/>
          </p:nvPr>
        </p:nvSpPr>
        <p:spPr>
          <a:xfrm>
            <a:off x="357160" y="2678911"/>
            <a:ext cx="8399493" cy="375050"/>
          </a:xfrm>
        </p:spPr>
        <p:txBody>
          <a:bodyPr anchor="b"/>
          <a:lstStyle>
            <a:lvl1pPr marL="0" indent="0">
              <a:buNone/>
              <a:defRPr lang="en-US" sz="1800" b="1" kern="1200" noProof="0" dirty="0" smtClean="0">
                <a:solidFill>
                  <a:schemeClr val="tx1"/>
                </a:solidFill>
                <a:latin typeface="+mj-lt"/>
                <a:ea typeface="+mj-ea"/>
                <a:cs typeface="+mj-cs"/>
              </a:defRPr>
            </a:lvl1pPr>
            <a:lvl2pPr marL="342607" indent="0">
              <a:buNone/>
              <a:defRPr sz="1500" b="1"/>
            </a:lvl2pPr>
            <a:lvl3pPr marL="685217" indent="0">
              <a:buNone/>
              <a:defRPr sz="1350" b="1"/>
            </a:lvl3pPr>
            <a:lvl4pPr marL="1027827" indent="0">
              <a:buNone/>
              <a:defRPr sz="1200" b="1"/>
            </a:lvl4pPr>
            <a:lvl5pPr marL="1370437" indent="0">
              <a:buNone/>
              <a:defRPr sz="1200" b="1"/>
            </a:lvl5pPr>
            <a:lvl6pPr marL="1713044" indent="0">
              <a:buNone/>
              <a:defRPr sz="1200" b="1"/>
            </a:lvl6pPr>
            <a:lvl7pPr marL="2055653" indent="0">
              <a:buNone/>
              <a:defRPr sz="1200" b="1"/>
            </a:lvl7pPr>
            <a:lvl8pPr marL="2398263" indent="0">
              <a:buNone/>
              <a:defRPr sz="1200" b="1"/>
            </a:lvl8pPr>
            <a:lvl9pPr marL="2740871" indent="0">
              <a:buNone/>
              <a:defRPr sz="1200" b="1"/>
            </a:lvl9pPr>
          </a:lstStyle>
          <a:p>
            <a:pPr lvl="0"/>
            <a:r>
              <a:rPr lang="en-US" dirty="0"/>
              <a:t>Click to edit Master text styles</a:t>
            </a:r>
          </a:p>
        </p:txBody>
      </p:sp>
      <p:sp>
        <p:nvSpPr>
          <p:cNvPr id="6" name="Date Placeholder 3"/>
          <p:cNvSpPr>
            <a:spLocks noGrp="1"/>
          </p:cNvSpPr>
          <p:nvPr>
            <p:ph type="dt" sz="half" idx="14"/>
          </p:nvPr>
        </p:nvSpPr>
        <p:spPr>
          <a:ln/>
        </p:spPr>
        <p:txBody>
          <a:bodyPr/>
          <a:lstStyle>
            <a:lvl1pPr>
              <a:defRPr/>
            </a:lvl1pPr>
          </a:lstStyle>
          <a:p>
            <a:pPr defTabSz="457189">
              <a:defRPr/>
            </a:pPr>
            <a:fld id="{B51F6A19-2830-42F1-9D6C-C91D389FB49F}" type="datetime5">
              <a:rPr lang="en-GB" smtClean="0"/>
              <a:pPr defTabSz="457189">
                <a:defRPr/>
              </a:pPr>
              <a:t>27-Jun-23</a:t>
            </a:fld>
            <a:endParaRPr lang="en-GB"/>
          </a:p>
        </p:txBody>
      </p:sp>
      <p:sp>
        <p:nvSpPr>
          <p:cNvPr id="9" name="Slide Number Placeholder 5"/>
          <p:cNvSpPr>
            <a:spLocks noGrp="1"/>
          </p:cNvSpPr>
          <p:nvPr>
            <p:ph type="sldNum" sz="quarter" idx="15"/>
          </p:nvPr>
        </p:nvSpPr>
        <p:spPr>
          <a:ln/>
        </p:spPr>
        <p:txBody>
          <a:bodyPr/>
          <a:lstStyle>
            <a:lvl1pPr>
              <a:defRPr/>
            </a:lvl1pPr>
          </a:lstStyle>
          <a:p>
            <a:pPr defTabSz="457189">
              <a:defRPr/>
            </a:pPr>
            <a:fld id="{20E7FE95-9885-4849-9F50-DAF88EC46F01}" type="slidenum">
              <a:rPr lang="en-GB" smtClean="0"/>
              <a:pPr defTabSz="457189">
                <a:defRPr/>
              </a:pPr>
              <a:t>‹Nr.›</a:t>
            </a:fld>
            <a:endParaRPr lang="en-GB"/>
          </a:p>
        </p:txBody>
      </p:sp>
      <p:sp>
        <p:nvSpPr>
          <p:cNvPr id="11" name="Footer Placeholder 4"/>
          <p:cNvSpPr>
            <a:spLocks noGrp="1"/>
          </p:cNvSpPr>
          <p:nvPr>
            <p:ph type="ftr" sz="quarter" idx="16"/>
          </p:nvPr>
        </p:nvSpPr>
        <p:spPr>
          <a:ln/>
        </p:spPr>
        <p:txBody>
          <a:bodyPr/>
          <a:lstStyle>
            <a:lvl1pPr>
              <a:defRPr/>
            </a:lvl1pPr>
          </a:lstStyle>
          <a:p>
            <a:pPr defTabSz="457189">
              <a:defRPr/>
            </a:pPr>
            <a:endParaRPr lang="en-GB"/>
          </a:p>
        </p:txBody>
      </p:sp>
    </p:spTree>
    <p:extLst>
      <p:ext uri="{BB962C8B-B14F-4D97-AF65-F5344CB8AC3E}">
        <p14:creationId xmlns:p14="http://schemas.microsoft.com/office/powerpoint/2010/main" val="16842906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No Header Only Body">
    <p:spTree>
      <p:nvGrpSpPr>
        <p:cNvPr id="1" name=""/>
        <p:cNvGrpSpPr/>
        <p:nvPr/>
      </p:nvGrpSpPr>
      <p:grpSpPr>
        <a:xfrm>
          <a:off x="0" y="0"/>
          <a:ext cx="0" cy="0"/>
          <a:chOff x="0" y="0"/>
          <a:chExt cx="0" cy="0"/>
        </a:xfrm>
      </p:grpSpPr>
      <p:sp>
        <p:nvSpPr>
          <p:cNvPr id="3" name="Content Placeholder 2"/>
          <p:cNvSpPr>
            <a:spLocks noGrp="1"/>
          </p:cNvSpPr>
          <p:nvPr>
            <p:ph idx="1"/>
          </p:nvPr>
        </p:nvSpPr>
        <p:spPr>
          <a:xfrm>
            <a:off x="375025" y="482188"/>
            <a:ext cx="8393965" cy="4232702"/>
          </a:xfrm>
        </p:spPr>
        <p:txBody>
          <a:bodyPr/>
          <a:lstStyle>
            <a:lvl1pPr>
              <a:defRPr lang="en-US" sz="1800" b="1" kern="1200" noProof="0" dirty="0" smtClean="0">
                <a:solidFill>
                  <a:schemeClr val="tx1"/>
                </a:solidFill>
                <a:latin typeface="+mj-lt"/>
                <a:ea typeface="+mj-ea"/>
                <a:cs typeface="+mj-cs"/>
              </a:defRPr>
            </a:lvl1pPr>
            <a:lvl2pPr>
              <a:defRPr lang="en-US" sz="1650" b="0" kern="1200" dirty="0" smtClean="0">
                <a:solidFill>
                  <a:schemeClr val="accent4">
                    <a:lumMod val="50000"/>
                  </a:schemeClr>
                </a:solidFill>
                <a:latin typeface="+mn-lt"/>
                <a:ea typeface="+mn-ea"/>
                <a:cs typeface="+mn-cs"/>
              </a:defRPr>
            </a:lvl2pPr>
            <a:lvl3pPr>
              <a:defRPr lang="en-US" sz="1500" kern="1200" dirty="0" smtClean="0">
                <a:solidFill>
                  <a:schemeClr val="accent2">
                    <a:lumMod val="50000"/>
                  </a:schemeClr>
                </a:solidFill>
                <a:latin typeface="+mn-lt"/>
                <a:ea typeface="+mn-ea"/>
                <a:cs typeface="+mn-cs"/>
              </a:defRPr>
            </a:lvl3pPr>
            <a:lvl4pPr>
              <a:defRPr lang="en-US" sz="1350" kern="1200" dirty="0" smtClean="0">
                <a:solidFill>
                  <a:schemeClr val="accent1">
                    <a:lumMod val="50000"/>
                  </a:schemeClr>
                </a:solidFill>
                <a:latin typeface="+mn-lt"/>
                <a:ea typeface="+mn-ea"/>
                <a:cs typeface="+mn-cs"/>
              </a:defRPr>
            </a:lvl4pPr>
            <a:lvl5pPr>
              <a:defRPr lang="en-GB" sz="1200" kern="1200" dirty="0">
                <a:solidFill>
                  <a:schemeClr val="accent3">
                    <a:lumMod val="50000"/>
                  </a:schemeClr>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ln/>
        </p:spPr>
        <p:txBody>
          <a:bodyPr/>
          <a:lstStyle>
            <a:lvl1pPr>
              <a:defRPr/>
            </a:lvl1pPr>
          </a:lstStyle>
          <a:p>
            <a:pPr defTabSz="457189">
              <a:defRPr/>
            </a:pPr>
            <a:fld id="{63770424-FB4B-4EE2-B21D-C8663FEE7628}" type="datetime5">
              <a:rPr lang="en-GB" smtClean="0"/>
              <a:pPr defTabSz="457189">
                <a:defRPr/>
              </a:pPr>
              <a:t>27-Jun-23</a:t>
            </a:fld>
            <a:endParaRPr lang="en-GB"/>
          </a:p>
        </p:txBody>
      </p:sp>
      <p:sp>
        <p:nvSpPr>
          <p:cNvPr id="5" name="Slide Number Placeholder 5"/>
          <p:cNvSpPr>
            <a:spLocks noGrp="1"/>
          </p:cNvSpPr>
          <p:nvPr>
            <p:ph type="sldNum" sz="quarter" idx="11"/>
          </p:nvPr>
        </p:nvSpPr>
        <p:spPr>
          <a:ln/>
        </p:spPr>
        <p:txBody>
          <a:bodyPr/>
          <a:lstStyle>
            <a:lvl1pPr>
              <a:defRPr/>
            </a:lvl1pPr>
          </a:lstStyle>
          <a:p>
            <a:pPr defTabSz="457189">
              <a:defRPr/>
            </a:pPr>
            <a:fld id="{47B08C8A-A328-4499-A647-6792EFECCF69}" type="slidenum">
              <a:rPr lang="en-GB" smtClean="0"/>
              <a:pPr defTabSz="457189">
                <a:defRPr/>
              </a:pPr>
              <a:t>‹Nr.›</a:t>
            </a:fld>
            <a:endParaRPr lang="en-GB"/>
          </a:p>
        </p:txBody>
      </p:sp>
      <p:sp>
        <p:nvSpPr>
          <p:cNvPr id="6" name="Footer Placeholder 4"/>
          <p:cNvSpPr>
            <a:spLocks noGrp="1"/>
          </p:cNvSpPr>
          <p:nvPr>
            <p:ph type="ftr" sz="quarter" idx="12"/>
          </p:nvPr>
        </p:nvSpPr>
        <p:spPr>
          <a:ln/>
        </p:spPr>
        <p:txBody>
          <a:bodyPr/>
          <a:lstStyle>
            <a:lvl1pPr>
              <a:defRPr/>
            </a:lvl1pPr>
          </a:lstStyle>
          <a:p>
            <a:pPr defTabSz="457189">
              <a:defRPr/>
            </a:pPr>
            <a:endParaRPr lang="en-GB"/>
          </a:p>
        </p:txBody>
      </p:sp>
    </p:spTree>
    <p:extLst>
      <p:ext uri="{BB962C8B-B14F-4D97-AF65-F5344CB8AC3E}">
        <p14:creationId xmlns:p14="http://schemas.microsoft.com/office/powerpoint/2010/main" val="21678838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Rectangle 4"/>
          <p:cNvSpPr>
            <a:spLocks noGrp="1" noChangeArrowheads="1"/>
          </p:cNvSpPr>
          <p:nvPr>
            <p:ph type="ftr" idx="10"/>
          </p:nvPr>
        </p:nvSpPr>
        <p:spPr/>
        <p:txBody>
          <a:bodyPr/>
          <a:lstStyle>
            <a:lvl1pPr>
              <a:defRPr/>
            </a:lvl1pPr>
          </a:lstStyle>
          <a:p>
            <a:pPr defTabSz="457189">
              <a:defRPr/>
            </a:pPr>
            <a:r>
              <a:rPr lang="en-GB" smtClean="0"/>
              <a:t>© ETSI 2011. All rights reserved</a:t>
            </a:r>
            <a:endParaRPr lang="en-GB"/>
          </a:p>
        </p:txBody>
      </p:sp>
      <p:sp>
        <p:nvSpPr>
          <p:cNvPr id="5" name="Rectangle 5"/>
          <p:cNvSpPr>
            <a:spLocks noGrp="1" noChangeArrowheads="1"/>
          </p:cNvSpPr>
          <p:nvPr>
            <p:ph type="sldNum" idx="11"/>
          </p:nvPr>
        </p:nvSpPr>
        <p:spPr/>
        <p:txBody>
          <a:bodyPr/>
          <a:lstStyle>
            <a:lvl1pPr>
              <a:defRPr/>
            </a:lvl1pPr>
          </a:lstStyle>
          <a:p>
            <a:pPr defTabSz="457189">
              <a:defRPr/>
            </a:pPr>
            <a:fld id="{7208AD15-8697-4B26-A1AD-49E90768447A}" type="slidenum">
              <a:rPr lang="en-GB" smtClean="0"/>
              <a:pPr defTabSz="457189">
                <a:defRPr/>
              </a:pPr>
              <a:t>‹Nr.›</a:t>
            </a:fld>
            <a:endParaRPr lang="en-GB"/>
          </a:p>
        </p:txBody>
      </p:sp>
    </p:spTree>
    <p:extLst>
      <p:ext uri="{BB962C8B-B14F-4D97-AF65-F5344CB8AC3E}">
        <p14:creationId xmlns:p14="http://schemas.microsoft.com/office/powerpoint/2010/main" val="367704064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694271" y="544296"/>
            <a:ext cx="7797799" cy="443177"/>
          </a:xfrm>
        </p:spPr>
        <p:txBody>
          <a:bodyPr>
            <a:normAutofit/>
          </a:bodyPr>
          <a:lstStyle>
            <a:lvl1pPr marL="180524" indent="-180524" algn="l">
              <a:lnSpc>
                <a:spcPct val="120000"/>
              </a:lnSpc>
              <a:buFont typeface="+mj-lt"/>
              <a:buAutoNum type="arabicPeriod"/>
              <a:defRPr sz="1200">
                <a:solidFill>
                  <a:srgbClr val="3095B4"/>
                </a:solidFill>
                <a:latin typeface="Lucida Bright"/>
                <a:cs typeface="Lucida Bright"/>
              </a:defRPr>
            </a:lvl1pPr>
            <a:lvl2pPr marL="180524" indent="0" algn="l">
              <a:lnSpc>
                <a:spcPct val="100000"/>
              </a:lnSpc>
              <a:buNone/>
              <a:defRPr sz="975">
                <a:solidFill>
                  <a:srgbClr val="737C82"/>
                </a:solidFill>
                <a:latin typeface="Lucida Sans"/>
                <a:cs typeface="Lucida Sans"/>
              </a:defRPr>
            </a:lvl2pPr>
            <a:lvl3pPr marL="180524" indent="0" algn="l">
              <a:lnSpc>
                <a:spcPct val="120000"/>
              </a:lnSpc>
              <a:buNone/>
              <a:defRPr sz="600">
                <a:solidFill>
                  <a:srgbClr val="737C82"/>
                </a:solidFill>
                <a:latin typeface="Lucida Sans"/>
                <a:cs typeface="Lucida Sans"/>
              </a:defRPr>
            </a:lvl3pPr>
            <a:lvl4pPr marL="933966" indent="0" algn="ctr">
              <a:buNone/>
              <a:defRPr>
                <a:solidFill>
                  <a:schemeClr val="tx1">
                    <a:tint val="75000"/>
                  </a:schemeClr>
                </a:solidFill>
              </a:defRPr>
            </a:lvl4pPr>
            <a:lvl5pPr marL="1245291" indent="0" algn="ctr">
              <a:buNone/>
              <a:defRPr>
                <a:solidFill>
                  <a:schemeClr val="tx1">
                    <a:tint val="75000"/>
                  </a:schemeClr>
                </a:solidFill>
              </a:defRPr>
            </a:lvl5pPr>
            <a:lvl6pPr marL="1556613" indent="0" algn="ctr">
              <a:buNone/>
              <a:defRPr>
                <a:solidFill>
                  <a:schemeClr val="tx1">
                    <a:tint val="75000"/>
                  </a:schemeClr>
                </a:solidFill>
              </a:defRPr>
            </a:lvl6pPr>
            <a:lvl7pPr marL="1867934" indent="0" algn="ctr">
              <a:buNone/>
              <a:defRPr>
                <a:solidFill>
                  <a:schemeClr val="tx1">
                    <a:tint val="75000"/>
                  </a:schemeClr>
                </a:solidFill>
              </a:defRPr>
            </a:lvl7pPr>
            <a:lvl8pPr marL="2179259" indent="0" algn="ctr">
              <a:buNone/>
              <a:defRPr>
                <a:solidFill>
                  <a:schemeClr val="tx1">
                    <a:tint val="75000"/>
                  </a:schemeClr>
                </a:solidFill>
              </a:defRPr>
            </a:lvl8pPr>
            <a:lvl9pPr marL="2490581" indent="0" algn="ctr">
              <a:buNone/>
              <a:defRPr>
                <a:solidFill>
                  <a:schemeClr val="tx1">
                    <a:tint val="75000"/>
                  </a:schemeClr>
                </a:solidFill>
              </a:defRPr>
            </a:lvl9pPr>
          </a:lstStyle>
          <a:p>
            <a:pPr lvl="0"/>
            <a:r>
              <a:rPr lang="de-DE"/>
              <a:t>Formatvorlage des Untertitelmasters durch Klicken bearbeiten</a:t>
            </a:r>
            <a:endParaRPr lang="fr-FR" dirty="0"/>
          </a:p>
        </p:txBody>
      </p:sp>
      <p:sp>
        <p:nvSpPr>
          <p:cNvPr id="5" name="Espace réservé du texte 4"/>
          <p:cNvSpPr>
            <a:spLocks noGrp="1"/>
          </p:cNvSpPr>
          <p:nvPr>
            <p:ph type="body" sz="quarter" idx="13"/>
          </p:nvPr>
        </p:nvSpPr>
        <p:spPr>
          <a:xfrm>
            <a:off x="694137" y="1021314"/>
            <a:ext cx="7702549" cy="2227660"/>
          </a:xfrm>
        </p:spPr>
        <p:txBody>
          <a:bodyPr/>
          <a:lstStyle>
            <a:lvl2pPr marL="180524" indent="0">
              <a:buNone/>
              <a:defRPr lang="fr-FR" sz="975" kern="1200" dirty="0" smtClean="0">
                <a:solidFill>
                  <a:srgbClr val="737C82"/>
                </a:solidFill>
                <a:latin typeface="Lucida Sans"/>
                <a:ea typeface="+mn-ea"/>
                <a:cs typeface="Lucida Sans"/>
              </a:defRPr>
            </a:lvl2pPr>
            <a:lvl3pPr marL="180524" indent="0">
              <a:buNone/>
              <a:defRPr lang="fr-FR" sz="600" kern="1200" dirty="0" smtClean="0">
                <a:solidFill>
                  <a:srgbClr val="737C82"/>
                </a:solidFill>
                <a:latin typeface="Lucida Sans"/>
                <a:ea typeface="+mn-ea"/>
                <a:cs typeface="Lucida Sans"/>
              </a:defRPr>
            </a:lvl3pPr>
          </a:lstStyle>
          <a:p>
            <a:pPr lvl="0"/>
            <a:r>
              <a:rPr lang="de-DE"/>
              <a:t>Textmasterformat bearbeiten</a:t>
            </a:r>
          </a:p>
          <a:p>
            <a:pPr lvl="1"/>
            <a:r>
              <a:rPr lang="de-DE"/>
              <a:t>Zweite Ebene</a:t>
            </a:r>
          </a:p>
        </p:txBody>
      </p:sp>
      <p:sp>
        <p:nvSpPr>
          <p:cNvPr id="4" name="Espace réservé du numéro de diapositive 5"/>
          <p:cNvSpPr>
            <a:spLocks noGrp="1"/>
          </p:cNvSpPr>
          <p:nvPr>
            <p:ph type="sldNum" sz="quarter" idx="14"/>
          </p:nvPr>
        </p:nvSpPr>
        <p:spPr>
          <a:xfrm>
            <a:off x="4764" y="4825605"/>
            <a:ext cx="823912" cy="273844"/>
          </a:xfrm>
        </p:spPr>
        <p:txBody>
          <a:bodyPr lIns="83022" tIns="41511" rIns="83022" bIns="41511"/>
          <a:lstStyle>
            <a:lvl1pPr defTabSz="311322" fontAlgn="auto">
              <a:spcBef>
                <a:spcPts val="0"/>
              </a:spcBef>
              <a:spcAft>
                <a:spcPts val="0"/>
              </a:spcAft>
              <a:defRPr sz="675">
                <a:solidFill>
                  <a:prstClr val="white"/>
                </a:solidFill>
                <a:latin typeface="Lucida Sans"/>
                <a:ea typeface="+mn-ea"/>
                <a:cs typeface="Lucida Sans"/>
              </a:defRPr>
            </a:lvl1pPr>
          </a:lstStyle>
          <a:p>
            <a:pPr>
              <a:defRPr/>
            </a:pPr>
            <a:fld id="{9512395A-7D48-48ED-A30F-E7616F260FF8}" type="slidenum">
              <a:rPr lang="fr-FR" smtClean="0"/>
              <a:pPr>
                <a:defRPr/>
              </a:pPr>
              <a:t>‹Nr.›</a:t>
            </a:fld>
            <a:endParaRPr lang="fr-FR" dirty="0"/>
          </a:p>
        </p:txBody>
      </p:sp>
    </p:spTree>
    <p:extLst>
      <p:ext uri="{BB962C8B-B14F-4D97-AF65-F5344CB8AC3E}">
        <p14:creationId xmlns:p14="http://schemas.microsoft.com/office/powerpoint/2010/main" val="168435511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3_Cover Slide">
    <p:bg>
      <p:bgPr>
        <a:solidFill>
          <a:schemeClr val="bg2"/>
        </a:solidFill>
        <a:effectLst/>
      </p:bgPr>
    </p:bg>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372A564D-06A5-4EFE-B38B-6D6BE06ECA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481912"/>
            <a:ext cx="9144000" cy="1392706"/>
          </a:xfrm>
          <a:prstGeom prst="rect">
            <a:avLst/>
          </a:prstGeom>
        </p:spPr>
      </p:pic>
      <p:pic>
        <p:nvPicPr>
          <p:cNvPr id="3" name="תמונה 2" descr="תמונה שמכילה אובייקט&#10;&#10;תיאור שנוצר ברמת מהימנות גבוהה">
            <a:extLst>
              <a:ext uri="{FF2B5EF4-FFF2-40B4-BE49-F238E27FC236}">
                <a16:creationId xmlns:a16="http://schemas.microsoft.com/office/drawing/2014/main" id="{07CFF163-8B1C-47C8-BBE1-D23B5B2E5D6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57321" y="291752"/>
            <a:ext cx="5850611" cy="769226"/>
          </a:xfrm>
          <a:prstGeom prst="rect">
            <a:avLst/>
          </a:prstGeom>
        </p:spPr>
      </p:pic>
      <p:sp>
        <p:nvSpPr>
          <p:cNvPr id="125" name="מציין מיקום טקסט 46">
            <a:extLst>
              <a:ext uri="{FF2B5EF4-FFF2-40B4-BE49-F238E27FC236}">
                <a16:creationId xmlns:a16="http://schemas.microsoft.com/office/drawing/2014/main" id="{5FD01500-B874-4ED1-BA77-137138AC7113}"/>
              </a:ext>
            </a:extLst>
          </p:cNvPr>
          <p:cNvSpPr>
            <a:spLocks noGrp="1"/>
          </p:cNvSpPr>
          <p:nvPr>
            <p:ph type="body" sz="quarter" idx="16"/>
          </p:nvPr>
        </p:nvSpPr>
        <p:spPr>
          <a:xfrm>
            <a:off x="3785487" y="4459163"/>
            <a:ext cx="1528435" cy="270000"/>
          </a:xfrm>
        </p:spPr>
        <p:txBody>
          <a:bodyPr>
            <a:noAutofit/>
          </a:bodyPr>
          <a:lstStyle>
            <a:lvl1pPr algn="ctr">
              <a:spcBef>
                <a:spcPts val="0"/>
              </a:spcBef>
              <a:defRPr sz="1500" b="0">
                <a:solidFill>
                  <a:schemeClr val="tx1"/>
                </a:solidFill>
                <a:latin typeface="+mn-lt"/>
              </a:defRPr>
            </a:lvl1pPr>
          </a:lstStyle>
          <a:p>
            <a:pPr lvl="0"/>
            <a:endParaRPr lang="en-US" dirty="0"/>
          </a:p>
        </p:txBody>
      </p:sp>
      <p:sp>
        <p:nvSpPr>
          <p:cNvPr id="119" name="כותרת 1">
            <a:extLst>
              <a:ext uri="{FF2B5EF4-FFF2-40B4-BE49-F238E27FC236}">
                <a16:creationId xmlns:a16="http://schemas.microsoft.com/office/drawing/2014/main" id="{E40A6F19-AB55-4BB2-90A9-1D0AFF238E97}"/>
              </a:ext>
            </a:extLst>
          </p:cNvPr>
          <p:cNvSpPr>
            <a:spLocks noGrp="1"/>
          </p:cNvSpPr>
          <p:nvPr>
            <p:ph type="ctrTitle" hasCustomPrompt="1"/>
          </p:nvPr>
        </p:nvSpPr>
        <p:spPr>
          <a:xfrm>
            <a:off x="425163" y="2210546"/>
            <a:ext cx="8249081" cy="998190"/>
          </a:xfrm>
        </p:spPr>
        <p:txBody>
          <a:bodyPr>
            <a:noAutofit/>
          </a:bodyPr>
          <a:lstStyle>
            <a:lvl1pPr algn="ctr">
              <a:lnSpc>
                <a:spcPts val="3300"/>
              </a:lnSpc>
              <a:defRPr sz="3600" baseline="0">
                <a:solidFill>
                  <a:schemeClr val="accent1"/>
                </a:solidFill>
                <a:latin typeface="+mj-lt"/>
              </a:defRPr>
            </a:lvl1pPr>
          </a:lstStyle>
          <a:p>
            <a:r>
              <a:rPr lang="en-US" dirty="0"/>
              <a:t>Presentation title</a:t>
            </a:r>
          </a:p>
        </p:txBody>
      </p:sp>
      <p:sp>
        <p:nvSpPr>
          <p:cNvPr id="38" name="מציין מיקום טקסט 46">
            <a:extLst>
              <a:ext uri="{FF2B5EF4-FFF2-40B4-BE49-F238E27FC236}">
                <a16:creationId xmlns:a16="http://schemas.microsoft.com/office/drawing/2014/main" id="{723708AD-1A8C-4C3F-BD80-D41BBAFFB041}"/>
              </a:ext>
            </a:extLst>
          </p:cNvPr>
          <p:cNvSpPr>
            <a:spLocks noGrp="1"/>
          </p:cNvSpPr>
          <p:nvPr>
            <p:ph type="body" sz="quarter" idx="13" hasCustomPrompt="1"/>
          </p:nvPr>
        </p:nvSpPr>
        <p:spPr>
          <a:xfrm>
            <a:off x="2766443" y="3803442"/>
            <a:ext cx="2160000" cy="244262"/>
          </a:xfrm>
        </p:spPr>
        <p:txBody>
          <a:bodyPr vert="horz" lIns="108878" tIns="54439" rIns="108878" bIns="54439" rtlCol="0">
            <a:noAutofit/>
          </a:bodyPr>
          <a:lstStyle>
            <a:lvl1pPr>
              <a:defRPr lang="en-US" sz="1500" b="1" dirty="0">
                <a:solidFill>
                  <a:schemeClr val="accent1"/>
                </a:solidFill>
                <a:latin typeface="+mn-lt"/>
              </a:defRPr>
            </a:lvl1pPr>
          </a:lstStyle>
          <a:p>
            <a:pPr lvl="0">
              <a:spcBef>
                <a:spcPts val="0"/>
              </a:spcBef>
            </a:pPr>
            <a:r>
              <a:rPr lang="en-US" dirty="0"/>
              <a:t>Name</a:t>
            </a:r>
          </a:p>
        </p:txBody>
      </p:sp>
      <p:sp>
        <p:nvSpPr>
          <p:cNvPr id="39" name="מציין מיקום טקסט 46">
            <a:extLst>
              <a:ext uri="{FF2B5EF4-FFF2-40B4-BE49-F238E27FC236}">
                <a16:creationId xmlns:a16="http://schemas.microsoft.com/office/drawing/2014/main" id="{0414D16D-A991-4A59-B46B-10A4B8FF1B4E}"/>
              </a:ext>
            </a:extLst>
          </p:cNvPr>
          <p:cNvSpPr>
            <a:spLocks noGrp="1"/>
          </p:cNvSpPr>
          <p:nvPr>
            <p:ph type="body" sz="quarter" idx="17" hasCustomPrompt="1"/>
          </p:nvPr>
        </p:nvSpPr>
        <p:spPr>
          <a:xfrm>
            <a:off x="5417207" y="3803442"/>
            <a:ext cx="2160000" cy="244262"/>
          </a:xfrm>
        </p:spPr>
        <p:txBody>
          <a:bodyPr vert="horz" lIns="108878" tIns="54439" rIns="108878" bIns="54439" rtlCol="0">
            <a:noAutofit/>
          </a:bodyPr>
          <a:lstStyle>
            <a:lvl1pPr rtl="0">
              <a:defRPr lang="en-US" sz="1500" b="1" dirty="0">
                <a:solidFill>
                  <a:schemeClr val="accent1"/>
                </a:solidFill>
                <a:latin typeface="+mn-lt"/>
              </a:defRPr>
            </a:lvl1pPr>
          </a:lstStyle>
          <a:p>
            <a:pPr lvl="0">
              <a:spcBef>
                <a:spcPts val="0"/>
              </a:spcBef>
            </a:pPr>
            <a:r>
              <a:rPr lang="en-US" dirty="0"/>
              <a:t>Text</a:t>
            </a:r>
          </a:p>
        </p:txBody>
      </p:sp>
      <p:sp>
        <p:nvSpPr>
          <p:cNvPr id="40" name="TextBox 39">
            <a:extLst>
              <a:ext uri="{FF2B5EF4-FFF2-40B4-BE49-F238E27FC236}">
                <a16:creationId xmlns:a16="http://schemas.microsoft.com/office/drawing/2014/main" id="{D7444CF9-36DD-4075-BEFB-C959185E6308}"/>
              </a:ext>
            </a:extLst>
          </p:cNvPr>
          <p:cNvSpPr txBox="1"/>
          <p:nvPr userDrawn="1"/>
        </p:nvSpPr>
        <p:spPr>
          <a:xfrm>
            <a:off x="1531477" y="3812247"/>
            <a:ext cx="1234967"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4A8D"/>
                </a:solidFill>
                <a:effectLst/>
                <a:uLnTx/>
                <a:uFillTx/>
                <a:latin typeface="Calibri" panose="020F0502020204030204"/>
                <a:ea typeface="+mn-ea"/>
                <a:cs typeface="Tahoma" panose="020B0604030504040204" pitchFamily="34" charset="0"/>
              </a:rPr>
              <a:t>Presented by:</a:t>
            </a:r>
          </a:p>
        </p:txBody>
      </p:sp>
      <p:sp>
        <p:nvSpPr>
          <p:cNvPr id="41" name="TextBox 40">
            <a:extLst>
              <a:ext uri="{FF2B5EF4-FFF2-40B4-BE49-F238E27FC236}">
                <a16:creationId xmlns:a16="http://schemas.microsoft.com/office/drawing/2014/main" id="{2BD26F86-6539-41EE-BEEC-1242BFE10597}"/>
              </a:ext>
            </a:extLst>
          </p:cNvPr>
          <p:cNvSpPr txBox="1"/>
          <p:nvPr userDrawn="1"/>
        </p:nvSpPr>
        <p:spPr>
          <a:xfrm>
            <a:off x="4943964" y="3812247"/>
            <a:ext cx="511048"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4A8D"/>
                </a:solidFill>
                <a:effectLst/>
                <a:uLnTx/>
                <a:uFillTx/>
                <a:latin typeface="Calibri" panose="020F0502020204030204"/>
                <a:ea typeface="+mn-ea"/>
                <a:cs typeface="Tahoma" panose="020B0604030504040204" pitchFamily="34" charset="0"/>
              </a:rPr>
              <a:t>For:</a:t>
            </a:r>
          </a:p>
        </p:txBody>
      </p:sp>
      <p:sp>
        <p:nvSpPr>
          <p:cNvPr id="12" name="TextBox 11">
            <a:extLst>
              <a:ext uri="{FF2B5EF4-FFF2-40B4-BE49-F238E27FC236}">
                <a16:creationId xmlns:a16="http://schemas.microsoft.com/office/drawing/2014/main" id="{13E566ED-C85F-4471-BBF7-A8D5741A95D3}"/>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59221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bg2"/>
        </a:solidFill>
        <a:effectLst/>
      </p:bgPr>
    </p:bg>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41ED0645-EEA7-4500-A273-D7D147FF9B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3542724"/>
            <a:ext cx="9144000" cy="1392706"/>
          </a:xfrm>
          <a:prstGeom prst="rect">
            <a:avLst/>
          </a:prstGeom>
        </p:spPr>
      </p:pic>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19" y="206026"/>
            <a:ext cx="6678141"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8" y="1200428"/>
            <a:ext cx="6678143" cy="303051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45" name="תמונה 44">
            <a:extLst>
              <a:ext uri="{FF2B5EF4-FFF2-40B4-BE49-F238E27FC236}">
                <a16:creationId xmlns:a16="http://schemas.microsoft.com/office/drawing/2014/main" id="{4522AFBD-9A9E-4F45-B8FE-CE5FB2376C0B}"/>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0" name="TextBox 9">
            <a:extLst>
              <a:ext uri="{FF2B5EF4-FFF2-40B4-BE49-F238E27FC236}">
                <a16:creationId xmlns:a16="http://schemas.microsoft.com/office/drawing/2014/main" id="{C6B10DB2-7748-4164-B8A2-F994322A381A}"/>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bg1"/>
                </a:solidFill>
              </a:rPr>
              <a:t>© ETSI 2020</a:t>
            </a:r>
            <a:endParaRPr lang="he-IL" sz="1050" dirty="0">
              <a:solidFill>
                <a:schemeClr val="bg1"/>
              </a:solidFill>
            </a:endParaRPr>
          </a:p>
        </p:txBody>
      </p:sp>
      <p:sp>
        <p:nvSpPr>
          <p:cNvPr id="13" name="Footer Placeholder 3">
            <a:extLst>
              <a:ext uri="{FF2B5EF4-FFF2-40B4-BE49-F238E27FC236}">
                <a16:creationId xmlns:a16="http://schemas.microsoft.com/office/drawing/2014/main" id="{26445544-3A41-40EE-90C9-7278D1A41F38}"/>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8C81157-9992-4BD3-B8A9-14B1E5882052}" type="slidenum">
              <a:rPr lang="en-US" sz="1050" baseline="0" smtClean="0">
                <a:solidFill>
                  <a:schemeClr val="tx1"/>
                </a:solidFill>
                <a:latin typeface="Calibri" panose="020F0502020204030204" pitchFamily="34" charset="0"/>
                <a:cs typeface="Calibri" panose="020F0502020204030204" pitchFamily="34" charset="0"/>
              </a:rPr>
              <a:pPr algn="r"/>
              <a:t>‹Nr.›</a:t>
            </a:fld>
            <a:endParaRPr lang="en-US" sz="1050" baseline="0" dirty="0">
              <a:solidFill>
                <a:schemeClr val="tx1"/>
              </a:solidFill>
              <a:latin typeface="Calibri" panose="020F0502020204030204" pitchFamily="34" charset="0"/>
              <a:cs typeface="Calibri" panose="020F0502020204030204" pitchFamily="34" charset="0"/>
            </a:endParaRPr>
          </a:p>
        </p:txBody>
      </p:sp>
      <p:sp>
        <p:nvSpPr>
          <p:cNvPr id="12" name="מציין מיקום של כותרת תחתונה 4">
            <a:extLst>
              <a:ext uri="{FF2B5EF4-FFF2-40B4-BE49-F238E27FC236}">
                <a16:creationId xmlns:a16="http://schemas.microsoft.com/office/drawing/2014/main" id="{FC31B947-751B-4A09-BE8E-F3985E927E30}"/>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algn="ctr">
              <a:buFont typeface="Wingdings" panose="05000000000000000000" pitchFamily="2" charset="2"/>
              <a:buNone/>
            </a:pPr>
            <a:r>
              <a:rPr lang="en-US" dirty="0"/>
              <a:t>ADD SECTION NAME</a:t>
            </a:r>
          </a:p>
        </p:txBody>
      </p:sp>
    </p:spTree>
    <p:extLst>
      <p:ext uri="{BB962C8B-B14F-4D97-AF65-F5344CB8AC3E}">
        <p14:creationId xmlns:p14="http://schemas.microsoft.com/office/powerpoint/2010/main" val="214342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1_Cover Slide">
    <p:bg>
      <p:bgPr>
        <a:solidFill>
          <a:schemeClr val="bg2"/>
        </a:solidFill>
        <a:effectLst/>
      </p:bgPr>
    </p:bg>
    <p:spTree>
      <p:nvGrpSpPr>
        <p:cNvPr id="1" name=""/>
        <p:cNvGrpSpPr/>
        <p:nvPr/>
      </p:nvGrpSpPr>
      <p:grpSpPr>
        <a:xfrm>
          <a:off x="0" y="0"/>
          <a:ext cx="0" cy="0"/>
          <a:chOff x="0" y="0"/>
          <a:chExt cx="0" cy="0"/>
        </a:xfrm>
      </p:grpSpPr>
      <p:grpSp>
        <p:nvGrpSpPr>
          <p:cNvPr id="19" name="קבוצה 18">
            <a:extLst>
              <a:ext uri="{FF2B5EF4-FFF2-40B4-BE49-F238E27FC236}">
                <a16:creationId xmlns:a16="http://schemas.microsoft.com/office/drawing/2014/main" id="{630DADC7-25AE-4B73-A1DD-1C0132BB56CA}"/>
              </a:ext>
            </a:extLst>
          </p:cNvPr>
          <p:cNvGrpSpPr/>
          <p:nvPr userDrawn="1"/>
        </p:nvGrpSpPr>
        <p:grpSpPr>
          <a:xfrm>
            <a:off x="1465426" y="0"/>
            <a:ext cx="5750788" cy="5143501"/>
            <a:chOff x="2731193" y="0"/>
            <a:chExt cx="7667717" cy="6858001"/>
          </a:xfrm>
        </p:grpSpPr>
        <p:sp>
          <p:nvSpPr>
            <p:cNvPr id="20" name="צורה חופשית: צורה 19">
              <a:extLst>
                <a:ext uri="{FF2B5EF4-FFF2-40B4-BE49-F238E27FC236}">
                  <a16:creationId xmlns:a16="http://schemas.microsoft.com/office/drawing/2014/main" id="{17DF4961-DCED-4D2E-A58B-A63307BFE713}"/>
                </a:ext>
              </a:extLst>
            </p:cNvPr>
            <p:cNvSpPr/>
            <p:nvPr userDrawn="1"/>
          </p:nvSpPr>
          <p:spPr>
            <a:xfrm>
              <a:off x="4777558" y="0"/>
              <a:ext cx="4389250" cy="6858000"/>
            </a:xfrm>
            <a:custGeom>
              <a:avLst/>
              <a:gdLst>
                <a:gd name="connsiteX0" fmla="*/ 2039448 w 4389250"/>
                <a:gd name="connsiteY0" fmla="*/ 0 h 6858000"/>
                <a:gd name="connsiteX1" fmla="*/ 2783030 w 4389250"/>
                <a:gd name="connsiteY1" fmla="*/ 0 h 6858000"/>
                <a:gd name="connsiteX2" fmla="*/ 2854818 w 4389250"/>
                <a:gd name="connsiteY2" fmla="*/ 53222 h 6858000"/>
                <a:gd name="connsiteX3" fmla="*/ 4388762 w 4389250"/>
                <a:gd name="connsiteY3" fmla="*/ 2923229 h 6858000"/>
                <a:gd name="connsiteX4" fmla="*/ 692952 w 4389250"/>
                <a:gd name="connsiteY4" fmla="*/ 6796091 h 6858000"/>
                <a:gd name="connsiteX5" fmla="*/ 498457 w 4389250"/>
                <a:gd name="connsiteY5" fmla="*/ 6858000 h 6858000"/>
                <a:gd name="connsiteX6" fmla="*/ 0 w 4389250"/>
                <a:gd name="connsiteY6" fmla="*/ 6858000 h 6858000"/>
                <a:gd name="connsiteX7" fmla="*/ 163544 w 4389250"/>
                <a:gd name="connsiteY7" fmla="*/ 6793240 h 6858000"/>
                <a:gd name="connsiteX8" fmla="*/ 3648163 w 4389250"/>
                <a:gd name="connsiteY8" fmla="*/ 2892256 h 6858000"/>
                <a:gd name="connsiteX9" fmla="*/ 2055949 w 4389250"/>
                <a:gd name="connsiteY9" fmla="*/ 12634 h 6858000"/>
                <a:gd name="connsiteX10" fmla="*/ 2039448 w 438925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9250" h="6858000">
                  <a:moveTo>
                    <a:pt x="2039448" y="0"/>
                  </a:moveTo>
                  <a:lnTo>
                    <a:pt x="2783030" y="0"/>
                  </a:lnTo>
                  <a:lnTo>
                    <a:pt x="2854818" y="53222"/>
                  </a:lnTo>
                  <a:cubicBezTo>
                    <a:pt x="3715038" y="727088"/>
                    <a:pt x="4367479" y="1656240"/>
                    <a:pt x="4388762" y="2923229"/>
                  </a:cubicBezTo>
                  <a:cubicBezTo>
                    <a:pt x="4425645" y="5114604"/>
                    <a:pt x="2365114" y="6242376"/>
                    <a:pt x="692952" y="6796091"/>
                  </a:cubicBezTo>
                  <a:lnTo>
                    <a:pt x="498457" y="6858000"/>
                  </a:lnTo>
                  <a:lnTo>
                    <a:pt x="0" y="6858000"/>
                  </a:lnTo>
                  <a:lnTo>
                    <a:pt x="163544" y="6793240"/>
                  </a:lnTo>
                  <a:cubicBezTo>
                    <a:pt x="1669864" y="6179291"/>
                    <a:pt x="3711092" y="4949986"/>
                    <a:pt x="3648163" y="2892256"/>
                  </a:cubicBezTo>
                  <a:cubicBezTo>
                    <a:pt x="3610657" y="1644998"/>
                    <a:pt x="2917462" y="702965"/>
                    <a:pt x="2055949" y="12634"/>
                  </a:cubicBezTo>
                  <a:lnTo>
                    <a:pt x="2039448" y="0"/>
                  </a:lnTo>
                  <a:close/>
                </a:path>
              </a:pathLst>
            </a:custGeom>
            <a:solidFill>
              <a:srgbClr val="E1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A0CBED"/>
                </a:solidFill>
                <a:effectLst/>
                <a:uLnTx/>
                <a:uFillTx/>
                <a:latin typeface="Calibri" panose="020F0502020204030204"/>
                <a:ea typeface="+mn-ea"/>
                <a:cs typeface="+mn-cs"/>
              </a:endParaRPr>
            </a:p>
          </p:txBody>
        </p:sp>
        <p:sp>
          <p:nvSpPr>
            <p:cNvPr id="21" name="צורה חופשית: צורה 20">
              <a:extLst>
                <a:ext uri="{FF2B5EF4-FFF2-40B4-BE49-F238E27FC236}">
                  <a16:creationId xmlns:a16="http://schemas.microsoft.com/office/drawing/2014/main" id="{9F261F25-391E-4495-9F8C-317D9B8B7421}"/>
                </a:ext>
              </a:extLst>
            </p:cNvPr>
            <p:cNvSpPr>
              <a:spLocks/>
            </p:cNvSpPr>
            <p:nvPr userDrawn="1"/>
          </p:nvSpPr>
          <p:spPr bwMode="auto">
            <a:xfrm>
              <a:off x="2731193" y="2"/>
              <a:ext cx="4206981" cy="6857999"/>
            </a:xfrm>
            <a:custGeom>
              <a:avLst/>
              <a:gdLst>
                <a:gd name="connsiteX0" fmla="*/ 2134482 w 4206981"/>
                <a:gd name="connsiteY0" fmla="*/ 0 h 6857999"/>
                <a:gd name="connsiteX1" fmla="*/ 2565507 w 4206981"/>
                <a:gd name="connsiteY1" fmla="*/ 0 h 6857999"/>
                <a:gd name="connsiteX2" fmla="*/ 2607190 w 4206981"/>
                <a:gd name="connsiteY2" fmla="*/ 29852 h 6857999"/>
                <a:gd name="connsiteX3" fmla="*/ 4206859 w 4206981"/>
                <a:gd name="connsiteY3" fmla="*/ 2889873 h 6857999"/>
                <a:gd name="connsiteX4" fmla="*/ 364395 w 4206981"/>
                <a:gd name="connsiteY4" fmla="*/ 6830388 h 6857999"/>
                <a:gd name="connsiteX5" fmla="*/ 280110 w 4206981"/>
                <a:gd name="connsiteY5" fmla="*/ 6857999 h 6857999"/>
                <a:gd name="connsiteX6" fmla="*/ 0 w 4206981"/>
                <a:gd name="connsiteY6" fmla="*/ 6857999 h 6857999"/>
                <a:gd name="connsiteX7" fmla="*/ 67164 w 4206981"/>
                <a:gd name="connsiteY7" fmla="*/ 6831728 h 6857999"/>
                <a:gd name="connsiteX8" fmla="*/ 3516140 w 4206981"/>
                <a:gd name="connsiteY8" fmla="*/ 2908934 h 6857999"/>
                <a:gd name="connsiteX9" fmla="*/ 2319762 w 4206981"/>
                <a:gd name="connsiteY9" fmla="*/ 163793 h 6857999"/>
                <a:gd name="connsiteX10" fmla="*/ 2134482 w 4206981"/>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6981" h="6857999">
                  <a:moveTo>
                    <a:pt x="2134482" y="0"/>
                  </a:moveTo>
                  <a:lnTo>
                    <a:pt x="2565507" y="0"/>
                  </a:lnTo>
                  <a:lnTo>
                    <a:pt x="2607190" y="29852"/>
                  </a:lnTo>
                  <a:cubicBezTo>
                    <a:pt x="3525928" y="721020"/>
                    <a:pt x="4217577" y="1658697"/>
                    <a:pt x="4206859" y="2889873"/>
                  </a:cubicBezTo>
                  <a:cubicBezTo>
                    <a:pt x="4186902" y="5047419"/>
                    <a:pt x="2074272" y="6248861"/>
                    <a:pt x="364395" y="6830388"/>
                  </a:cubicBezTo>
                  <a:lnTo>
                    <a:pt x="280110" y="6857999"/>
                  </a:lnTo>
                  <a:lnTo>
                    <a:pt x="0" y="6857999"/>
                  </a:lnTo>
                  <a:lnTo>
                    <a:pt x="67164" y="6831728"/>
                  </a:lnTo>
                  <a:cubicBezTo>
                    <a:pt x="1611971" y="6205232"/>
                    <a:pt x="3504906" y="4917315"/>
                    <a:pt x="3516140" y="2908934"/>
                  </a:cubicBezTo>
                  <a:cubicBezTo>
                    <a:pt x="3522095" y="1708731"/>
                    <a:pt x="3017034" y="819374"/>
                    <a:pt x="2319762" y="163793"/>
                  </a:cubicBezTo>
                  <a:lnTo>
                    <a:pt x="2134482" y="0"/>
                  </a:lnTo>
                  <a:close/>
                </a:path>
              </a:pathLst>
            </a:custGeom>
            <a:solidFill>
              <a:srgbClr val="E1F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3E484F"/>
                </a:solidFill>
                <a:effectLst/>
                <a:uLnTx/>
                <a:uFillTx/>
                <a:latin typeface="Calibri" panose="020F0502020204030204"/>
                <a:ea typeface="+mn-ea"/>
                <a:cs typeface="+mn-cs"/>
              </a:endParaRPr>
            </a:p>
          </p:txBody>
        </p:sp>
        <p:sp>
          <p:nvSpPr>
            <p:cNvPr id="22" name="צורה חופשית: צורה 21">
              <a:extLst>
                <a:ext uri="{FF2B5EF4-FFF2-40B4-BE49-F238E27FC236}">
                  <a16:creationId xmlns:a16="http://schemas.microsoft.com/office/drawing/2014/main" id="{703373F4-4545-463C-90D2-59838D91260E}"/>
                </a:ext>
              </a:extLst>
            </p:cNvPr>
            <p:cNvSpPr>
              <a:spLocks/>
            </p:cNvSpPr>
            <p:nvPr userDrawn="1"/>
          </p:nvSpPr>
          <p:spPr bwMode="auto">
            <a:xfrm>
              <a:off x="3885728" y="1"/>
              <a:ext cx="4093156" cy="6857999"/>
            </a:xfrm>
            <a:custGeom>
              <a:avLst/>
              <a:gdLst>
                <a:gd name="connsiteX0" fmla="*/ 1916065 w 4093156"/>
                <a:gd name="connsiteY0" fmla="*/ 0 h 6857999"/>
                <a:gd name="connsiteX1" fmla="*/ 2481932 w 4093156"/>
                <a:gd name="connsiteY1" fmla="*/ 0 h 6857999"/>
                <a:gd name="connsiteX2" fmla="*/ 2637513 w 4093156"/>
                <a:gd name="connsiteY2" fmla="*/ 119981 h 6857999"/>
                <a:gd name="connsiteX3" fmla="*/ 4093021 w 4093156"/>
                <a:gd name="connsiteY3" fmla="*/ 2889873 h 6857999"/>
                <a:gd name="connsiteX4" fmla="*/ 424957 w 4093156"/>
                <a:gd name="connsiteY4" fmla="*/ 6820408 h 6857999"/>
                <a:gd name="connsiteX5" fmla="*/ 312696 w 4093156"/>
                <a:gd name="connsiteY5" fmla="*/ 6857999 h 6857999"/>
                <a:gd name="connsiteX6" fmla="*/ 0 w 4093156"/>
                <a:gd name="connsiteY6" fmla="*/ 6857999 h 6857999"/>
                <a:gd name="connsiteX7" fmla="*/ 37473 w 4093156"/>
                <a:gd name="connsiteY7" fmla="*/ 6843451 h 6857999"/>
                <a:gd name="connsiteX8" fmla="*/ 3414182 w 4093156"/>
                <a:gd name="connsiteY8" fmla="*/ 2923229 h 6857999"/>
                <a:gd name="connsiteX9" fmla="*/ 1931972 w 4093156"/>
                <a:gd name="connsiteY9" fmla="*/ 12867 h 6857999"/>
                <a:gd name="connsiteX10" fmla="*/ 1916065 w 4093156"/>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3156" h="6857999">
                  <a:moveTo>
                    <a:pt x="1916065" y="0"/>
                  </a:moveTo>
                  <a:lnTo>
                    <a:pt x="2481932" y="0"/>
                  </a:lnTo>
                  <a:lnTo>
                    <a:pt x="2637513" y="119981"/>
                  </a:lnTo>
                  <a:cubicBezTo>
                    <a:pt x="3461823" y="790118"/>
                    <a:pt x="4082377" y="1693319"/>
                    <a:pt x="4093021" y="2889873"/>
                  </a:cubicBezTo>
                  <a:cubicBezTo>
                    <a:pt x="4112374" y="5087764"/>
                    <a:pt x="2050364" y="6254462"/>
                    <a:pt x="424957" y="6820408"/>
                  </a:cubicBezTo>
                  <a:lnTo>
                    <a:pt x="312696" y="6857999"/>
                  </a:lnTo>
                  <a:lnTo>
                    <a:pt x="0" y="6857999"/>
                  </a:lnTo>
                  <a:lnTo>
                    <a:pt x="37473" y="6843451"/>
                  </a:lnTo>
                  <a:cubicBezTo>
                    <a:pt x="1492772" y="6258553"/>
                    <a:pt x="3443881" y="5043389"/>
                    <a:pt x="3414182" y="2923229"/>
                  </a:cubicBezTo>
                  <a:cubicBezTo>
                    <a:pt x="3397211" y="1658102"/>
                    <a:pt x="2750863" y="707246"/>
                    <a:pt x="1931972" y="12867"/>
                  </a:cubicBezTo>
                  <a:lnTo>
                    <a:pt x="1916065" y="0"/>
                  </a:lnTo>
                  <a:close/>
                </a:path>
              </a:pathLst>
            </a:custGeom>
            <a:solidFill>
              <a:srgbClr val="E1F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3E484F"/>
                </a:solidFill>
                <a:effectLst/>
                <a:uLnTx/>
                <a:uFillTx/>
                <a:latin typeface="Calibri" panose="020F0502020204030204"/>
                <a:ea typeface="+mn-ea"/>
                <a:cs typeface="+mn-cs"/>
              </a:endParaRPr>
            </a:p>
          </p:txBody>
        </p:sp>
        <p:sp>
          <p:nvSpPr>
            <p:cNvPr id="23" name="צורה חופשית: צורה 22">
              <a:extLst>
                <a:ext uri="{FF2B5EF4-FFF2-40B4-BE49-F238E27FC236}">
                  <a16:creationId xmlns:a16="http://schemas.microsoft.com/office/drawing/2014/main" id="{590407C2-26F7-45D5-BE31-B110BBC52073}"/>
                </a:ext>
              </a:extLst>
            </p:cNvPr>
            <p:cNvSpPr>
              <a:spLocks/>
            </p:cNvSpPr>
            <p:nvPr userDrawn="1"/>
          </p:nvSpPr>
          <p:spPr bwMode="auto">
            <a:xfrm>
              <a:off x="7973203" y="1"/>
              <a:ext cx="2425707" cy="2659585"/>
            </a:xfrm>
            <a:custGeom>
              <a:avLst/>
              <a:gdLst>
                <a:gd name="connsiteX0" fmla="*/ 0 w 2425707"/>
                <a:gd name="connsiteY0" fmla="*/ 0 h 2659585"/>
                <a:gd name="connsiteX1" fmla="*/ 544789 w 2425707"/>
                <a:gd name="connsiteY1" fmla="*/ 0 h 2659585"/>
                <a:gd name="connsiteX2" fmla="*/ 617562 w 2425707"/>
                <a:gd name="connsiteY2" fmla="*/ 48632 h 2659585"/>
                <a:gd name="connsiteX3" fmla="*/ 2425707 w 2425707"/>
                <a:gd name="connsiteY3" fmla="*/ 2659585 h 2659585"/>
                <a:gd name="connsiteX4" fmla="*/ 1558654 w 2425707"/>
                <a:gd name="connsiteY4" fmla="*/ 2659585 h 2659585"/>
                <a:gd name="connsiteX5" fmla="*/ 140026 w 2425707"/>
                <a:gd name="connsiteY5" fmla="*/ 105783 h 2659585"/>
                <a:gd name="connsiteX6" fmla="*/ 0 w 2425707"/>
                <a:gd name="connsiteY6" fmla="*/ 0 h 265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5707" h="2659585">
                  <a:moveTo>
                    <a:pt x="0" y="0"/>
                  </a:moveTo>
                  <a:lnTo>
                    <a:pt x="544789" y="0"/>
                  </a:lnTo>
                  <a:lnTo>
                    <a:pt x="617562" y="48632"/>
                  </a:lnTo>
                  <a:cubicBezTo>
                    <a:pt x="1525571" y="684578"/>
                    <a:pt x="2263581" y="1537343"/>
                    <a:pt x="2425707" y="2659585"/>
                  </a:cubicBezTo>
                  <a:lnTo>
                    <a:pt x="1558654" y="2659585"/>
                  </a:lnTo>
                  <a:cubicBezTo>
                    <a:pt x="1555379" y="1581578"/>
                    <a:pt x="942724" y="742636"/>
                    <a:pt x="140026" y="105783"/>
                  </a:cubicBezTo>
                  <a:lnTo>
                    <a:pt x="0" y="0"/>
                  </a:lnTo>
                  <a:close/>
                </a:path>
              </a:pathLst>
            </a:custGeom>
            <a:solidFill>
              <a:srgbClr val="E1F0FF"/>
            </a:solidFill>
            <a:ln>
              <a:noFill/>
            </a:ln>
          </p:spPr>
          <p:txBody>
            <a:bodyPr vert="horz" wrap="square" lIns="91440" tIns="45720" rIns="91440" bIns="45720" numCol="1" anchor="t" anchorCtr="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3E484F"/>
                </a:solidFill>
                <a:effectLst/>
                <a:uLnTx/>
                <a:uFillTx/>
                <a:latin typeface="Calibri" panose="020F0502020204030204"/>
                <a:ea typeface="+mn-ea"/>
                <a:cs typeface="+mn-cs"/>
              </a:endParaRPr>
            </a:p>
          </p:txBody>
        </p:sp>
      </p:grpSp>
      <p:pic>
        <p:nvPicPr>
          <p:cNvPr id="13" name="תמונה 12">
            <a:extLst>
              <a:ext uri="{FF2B5EF4-FFF2-40B4-BE49-F238E27FC236}">
                <a16:creationId xmlns:a16="http://schemas.microsoft.com/office/drawing/2014/main" id="{C889F92E-54E5-4148-B838-023E4ACC68F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57322" y="291753"/>
            <a:ext cx="2560542" cy="1050554"/>
          </a:xfrm>
          <a:prstGeom prst="rect">
            <a:avLst/>
          </a:prstGeom>
        </p:spPr>
      </p:pic>
      <p:sp>
        <p:nvSpPr>
          <p:cNvPr id="26" name="מציין מיקום טקסט 46">
            <a:extLst>
              <a:ext uri="{FF2B5EF4-FFF2-40B4-BE49-F238E27FC236}">
                <a16:creationId xmlns:a16="http://schemas.microsoft.com/office/drawing/2014/main" id="{E8764290-FB38-42DB-A451-B6028A7F4AA2}"/>
              </a:ext>
            </a:extLst>
          </p:cNvPr>
          <p:cNvSpPr>
            <a:spLocks noGrp="1"/>
          </p:cNvSpPr>
          <p:nvPr>
            <p:ph type="body" sz="quarter" idx="16" hasCustomPrompt="1"/>
          </p:nvPr>
        </p:nvSpPr>
        <p:spPr>
          <a:xfrm>
            <a:off x="3785487" y="4459163"/>
            <a:ext cx="1528435" cy="270000"/>
          </a:xfrm>
        </p:spPr>
        <p:txBody>
          <a:bodyPr>
            <a:noAutofit/>
          </a:bodyPr>
          <a:lstStyle>
            <a:lvl1pPr algn="ctr">
              <a:spcBef>
                <a:spcPts val="0"/>
              </a:spcBef>
              <a:defRPr sz="1500" b="0">
                <a:solidFill>
                  <a:schemeClr val="tx1"/>
                </a:solidFill>
                <a:latin typeface="+mn-lt"/>
              </a:defRPr>
            </a:lvl1pPr>
          </a:lstStyle>
          <a:p>
            <a:pPr lvl="0"/>
            <a:r>
              <a:rPr lang="en-US" dirty="0"/>
              <a:t>Date</a:t>
            </a:r>
          </a:p>
        </p:txBody>
      </p:sp>
      <p:sp>
        <p:nvSpPr>
          <p:cNvPr id="30" name="כותרת 1">
            <a:extLst>
              <a:ext uri="{FF2B5EF4-FFF2-40B4-BE49-F238E27FC236}">
                <a16:creationId xmlns:a16="http://schemas.microsoft.com/office/drawing/2014/main" id="{9ABE937E-880A-485B-B24C-45CBD5961E90}"/>
              </a:ext>
            </a:extLst>
          </p:cNvPr>
          <p:cNvSpPr>
            <a:spLocks noGrp="1"/>
          </p:cNvSpPr>
          <p:nvPr>
            <p:ph type="ctrTitle" hasCustomPrompt="1"/>
          </p:nvPr>
        </p:nvSpPr>
        <p:spPr>
          <a:xfrm>
            <a:off x="425163" y="2210546"/>
            <a:ext cx="8249081" cy="998190"/>
          </a:xfrm>
        </p:spPr>
        <p:txBody>
          <a:bodyPr>
            <a:noAutofit/>
          </a:bodyPr>
          <a:lstStyle>
            <a:lvl1pPr algn="ctr">
              <a:lnSpc>
                <a:spcPts val="3300"/>
              </a:lnSpc>
              <a:defRPr sz="3600" baseline="0">
                <a:solidFill>
                  <a:schemeClr val="accent1"/>
                </a:solidFill>
                <a:latin typeface="+mj-lt"/>
              </a:defRPr>
            </a:lvl1pPr>
          </a:lstStyle>
          <a:p>
            <a:r>
              <a:rPr lang="en-US" dirty="0"/>
              <a:t>Presentation title</a:t>
            </a:r>
          </a:p>
        </p:txBody>
      </p:sp>
      <p:sp>
        <p:nvSpPr>
          <p:cNvPr id="31" name="מציין מיקום טקסט 46">
            <a:extLst>
              <a:ext uri="{FF2B5EF4-FFF2-40B4-BE49-F238E27FC236}">
                <a16:creationId xmlns:a16="http://schemas.microsoft.com/office/drawing/2014/main" id="{DBBED7A2-FE66-4BAE-B1DF-AE0297E5DF36}"/>
              </a:ext>
            </a:extLst>
          </p:cNvPr>
          <p:cNvSpPr>
            <a:spLocks noGrp="1"/>
          </p:cNvSpPr>
          <p:nvPr>
            <p:ph type="body" sz="quarter" idx="13" hasCustomPrompt="1"/>
          </p:nvPr>
        </p:nvSpPr>
        <p:spPr>
          <a:xfrm>
            <a:off x="2766443" y="3803442"/>
            <a:ext cx="2160000" cy="244262"/>
          </a:xfrm>
        </p:spPr>
        <p:txBody>
          <a:bodyPr vert="horz" lIns="108878" tIns="54439" rIns="108878" bIns="54439" rtlCol="0">
            <a:noAutofit/>
          </a:bodyPr>
          <a:lstStyle>
            <a:lvl1pPr>
              <a:defRPr lang="en-US" sz="1500" b="1" dirty="0">
                <a:solidFill>
                  <a:schemeClr val="accent1"/>
                </a:solidFill>
                <a:latin typeface="+mn-lt"/>
              </a:defRPr>
            </a:lvl1pPr>
          </a:lstStyle>
          <a:p>
            <a:pPr lvl="0">
              <a:spcBef>
                <a:spcPts val="0"/>
              </a:spcBef>
            </a:pPr>
            <a:r>
              <a:rPr lang="en-US" dirty="0"/>
              <a:t>Name</a:t>
            </a:r>
          </a:p>
        </p:txBody>
      </p:sp>
      <p:sp>
        <p:nvSpPr>
          <p:cNvPr id="32" name="מציין מיקום טקסט 46">
            <a:extLst>
              <a:ext uri="{FF2B5EF4-FFF2-40B4-BE49-F238E27FC236}">
                <a16:creationId xmlns:a16="http://schemas.microsoft.com/office/drawing/2014/main" id="{04D61B56-6656-4B35-905A-D7A6DE36E9E8}"/>
              </a:ext>
            </a:extLst>
          </p:cNvPr>
          <p:cNvSpPr>
            <a:spLocks noGrp="1"/>
          </p:cNvSpPr>
          <p:nvPr>
            <p:ph type="body" sz="quarter" idx="17" hasCustomPrompt="1"/>
          </p:nvPr>
        </p:nvSpPr>
        <p:spPr>
          <a:xfrm>
            <a:off x="5417207" y="3803442"/>
            <a:ext cx="2160000" cy="244262"/>
          </a:xfrm>
        </p:spPr>
        <p:txBody>
          <a:bodyPr vert="horz" lIns="108878" tIns="54439" rIns="108878" bIns="54439" rtlCol="0">
            <a:noAutofit/>
          </a:bodyPr>
          <a:lstStyle>
            <a:lvl1pPr rtl="0">
              <a:defRPr lang="en-US" sz="1500" b="1" dirty="0">
                <a:solidFill>
                  <a:schemeClr val="accent1"/>
                </a:solidFill>
                <a:latin typeface="+mn-lt"/>
              </a:defRPr>
            </a:lvl1pPr>
          </a:lstStyle>
          <a:p>
            <a:pPr lvl="0">
              <a:spcBef>
                <a:spcPts val="0"/>
              </a:spcBef>
            </a:pPr>
            <a:r>
              <a:rPr lang="en-US" dirty="0"/>
              <a:t>Text</a:t>
            </a:r>
          </a:p>
        </p:txBody>
      </p:sp>
      <p:sp>
        <p:nvSpPr>
          <p:cNvPr id="33" name="TextBox 32">
            <a:extLst>
              <a:ext uri="{FF2B5EF4-FFF2-40B4-BE49-F238E27FC236}">
                <a16:creationId xmlns:a16="http://schemas.microsoft.com/office/drawing/2014/main" id="{23CA7211-2781-4CC7-A862-D01C14DA3256}"/>
              </a:ext>
            </a:extLst>
          </p:cNvPr>
          <p:cNvSpPr txBox="1"/>
          <p:nvPr userDrawn="1"/>
        </p:nvSpPr>
        <p:spPr>
          <a:xfrm>
            <a:off x="1531477" y="3812247"/>
            <a:ext cx="1234967"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4A8D"/>
                </a:solidFill>
                <a:effectLst/>
                <a:uLnTx/>
                <a:uFillTx/>
                <a:latin typeface="Calibri" panose="020F0502020204030204"/>
                <a:ea typeface="+mn-ea"/>
                <a:cs typeface="Tahoma" panose="020B0604030504040204" pitchFamily="34" charset="0"/>
              </a:rPr>
              <a:t>Presented by:</a:t>
            </a:r>
          </a:p>
        </p:txBody>
      </p:sp>
      <p:sp>
        <p:nvSpPr>
          <p:cNvPr id="34" name="TextBox 33">
            <a:extLst>
              <a:ext uri="{FF2B5EF4-FFF2-40B4-BE49-F238E27FC236}">
                <a16:creationId xmlns:a16="http://schemas.microsoft.com/office/drawing/2014/main" id="{8239F56A-2FC9-4842-8E82-805A8A15B5D4}"/>
              </a:ext>
            </a:extLst>
          </p:cNvPr>
          <p:cNvSpPr txBox="1"/>
          <p:nvPr userDrawn="1"/>
        </p:nvSpPr>
        <p:spPr>
          <a:xfrm>
            <a:off x="4943964" y="3812247"/>
            <a:ext cx="511048"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4A8D"/>
                </a:solidFill>
                <a:effectLst/>
                <a:uLnTx/>
                <a:uFillTx/>
                <a:latin typeface="Calibri" panose="020F0502020204030204"/>
                <a:ea typeface="+mn-ea"/>
                <a:cs typeface="Tahoma" panose="020B0604030504040204" pitchFamily="34" charset="0"/>
              </a:rPr>
              <a:t>For:</a:t>
            </a:r>
          </a:p>
        </p:txBody>
      </p:sp>
      <p:sp>
        <p:nvSpPr>
          <p:cNvPr id="16" name="TextBox 15">
            <a:extLst>
              <a:ext uri="{FF2B5EF4-FFF2-40B4-BE49-F238E27FC236}">
                <a16:creationId xmlns:a16="http://schemas.microsoft.com/office/drawing/2014/main" id="{0025BB3E-08E5-45D6-B257-2910811173C9}"/>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06338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bg2"/>
        </a:solidFill>
        <a:effectLst/>
      </p:bgPr>
    </p:bg>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41ED0645-EEA7-4500-A273-D7D147FF9B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3542724"/>
            <a:ext cx="9144000" cy="1392706"/>
          </a:xfrm>
          <a:prstGeom prst="rect">
            <a:avLst/>
          </a:prstGeom>
        </p:spPr>
      </p:pic>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19" y="206026"/>
            <a:ext cx="6678141"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8" y="1200428"/>
            <a:ext cx="6678143" cy="303051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45" name="תמונה 44">
            <a:extLst>
              <a:ext uri="{FF2B5EF4-FFF2-40B4-BE49-F238E27FC236}">
                <a16:creationId xmlns:a16="http://schemas.microsoft.com/office/drawing/2014/main" id="{4522AFBD-9A9E-4F45-B8FE-CE5FB2376C0B}"/>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0" name="TextBox 9">
            <a:extLst>
              <a:ext uri="{FF2B5EF4-FFF2-40B4-BE49-F238E27FC236}">
                <a16:creationId xmlns:a16="http://schemas.microsoft.com/office/drawing/2014/main" id="{C6B10DB2-7748-4164-B8A2-F994322A381A}"/>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13" name="Footer Placeholder 3">
            <a:extLst>
              <a:ext uri="{FF2B5EF4-FFF2-40B4-BE49-F238E27FC236}">
                <a16:creationId xmlns:a16="http://schemas.microsoft.com/office/drawing/2014/main" id="{26445544-3A41-40EE-90C9-7278D1A41F38}"/>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3E484F"/>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3E484F"/>
              </a:solidFill>
              <a:effectLst/>
              <a:uLnTx/>
              <a:uFillTx/>
              <a:latin typeface="Calibri" panose="020F0502020204030204" pitchFamily="34" charset="0"/>
              <a:ea typeface="+mn-ea"/>
              <a:cs typeface="Calibri" panose="020F0502020204030204" pitchFamily="34" charset="0"/>
            </a:endParaRPr>
          </a:p>
        </p:txBody>
      </p:sp>
      <p:sp>
        <p:nvSpPr>
          <p:cNvPr id="12" name="מציין מיקום של כותרת תחתונה 4">
            <a:extLst>
              <a:ext uri="{FF2B5EF4-FFF2-40B4-BE49-F238E27FC236}">
                <a16:creationId xmlns:a16="http://schemas.microsoft.com/office/drawing/2014/main" id="{FC31B947-751B-4A09-BE8E-F3985E927E30}"/>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83742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cxnSp>
        <p:nvCxnSpPr>
          <p:cNvPr id="10" name="מחבר ישר 9">
            <a:extLst>
              <a:ext uri="{FF2B5EF4-FFF2-40B4-BE49-F238E27FC236}">
                <a16:creationId xmlns:a16="http://schemas.microsoft.com/office/drawing/2014/main" id="{F2461A2C-52BF-4F6E-AC6D-0086E64568D6}"/>
              </a:ext>
            </a:extLst>
          </p:cNvPr>
          <p:cNvCxnSpPr/>
          <p:nvPr userDrawn="1"/>
        </p:nvCxnSpPr>
        <p:spPr>
          <a:xfrm>
            <a:off x="457318" y="855609"/>
            <a:ext cx="868668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7144243"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8419219"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8" name="תמונה 7">
            <a:extLst>
              <a:ext uri="{FF2B5EF4-FFF2-40B4-BE49-F238E27FC236}">
                <a16:creationId xmlns:a16="http://schemas.microsoft.com/office/drawing/2014/main" id="{D9A40441-B7FA-4C56-A9F6-81667400FCC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3" name="TextBox 12">
            <a:extLst>
              <a:ext uri="{FF2B5EF4-FFF2-40B4-BE49-F238E27FC236}">
                <a16:creationId xmlns:a16="http://schemas.microsoft.com/office/drawing/2014/main" id="{EAB85ED7-A3EC-4840-B6B7-F3AAEA6A7EC6}"/>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14" name="Footer Placeholder 3">
            <a:extLst>
              <a:ext uri="{FF2B5EF4-FFF2-40B4-BE49-F238E27FC236}">
                <a16:creationId xmlns:a16="http://schemas.microsoft.com/office/drawing/2014/main" id="{65198F5C-2171-4B1F-A434-2CDEB837F2F1}"/>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3E484F"/>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3E484F"/>
              </a:solidFill>
              <a:effectLst/>
              <a:uLnTx/>
              <a:uFillTx/>
              <a:latin typeface="Calibri" panose="020F0502020204030204" pitchFamily="34" charset="0"/>
              <a:ea typeface="+mn-ea"/>
              <a:cs typeface="Calibri" panose="020F0502020204030204" pitchFamily="34" charset="0"/>
            </a:endParaRPr>
          </a:p>
        </p:txBody>
      </p:sp>
      <p:sp>
        <p:nvSpPr>
          <p:cNvPr id="11" name="מציין מיקום של כותרת תחתונה 4">
            <a:extLst>
              <a:ext uri="{FF2B5EF4-FFF2-40B4-BE49-F238E27FC236}">
                <a16:creationId xmlns:a16="http://schemas.microsoft.com/office/drawing/2014/main" id="{8052D5F3-C0B9-4514-B7A2-549305CDD45E}"/>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939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2 Contents">
    <p:spTree>
      <p:nvGrpSpPr>
        <p:cNvPr id="1" name=""/>
        <p:cNvGrpSpPr/>
        <p:nvPr/>
      </p:nvGrpSpPr>
      <p:grpSpPr>
        <a:xfrm>
          <a:off x="0" y="0"/>
          <a:ext cx="0" cy="0"/>
          <a:chOff x="0" y="0"/>
          <a:chExt cx="0" cy="0"/>
        </a:xfrm>
      </p:grpSpPr>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7144243"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4131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sp>
        <p:nvSpPr>
          <p:cNvPr id="6" name="מציין מיקום תוכן 4">
            <a:extLst>
              <a:ext uri="{FF2B5EF4-FFF2-40B4-BE49-F238E27FC236}">
                <a16:creationId xmlns:a16="http://schemas.microsoft.com/office/drawing/2014/main" id="{C3D68647-40BB-4E40-9D12-4180680B3A93}"/>
              </a:ext>
            </a:extLst>
          </p:cNvPr>
          <p:cNvSpPr>
            <a:spLocks noGrp="1"/>
          </p:cNvSpPr>
          <p:nvPr>
            <p:ph sz="quarter" idx="11" hasCustomPrompt="1"/>
          </p:nvPr>
        </p:nvSpPr>
        <p:spPr>
          <a:xfrm>
            <a:off x="4745538" y="1200428"/>
            <a:ext cx="4131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cxnSp>
        <p:nvCxnSpPr>
          <p:cNvPr id="8" name="מחבר ישר 7">
            <a:extLst>
              <a:ext uri="{FF2B5EF4-FFF2-40B4-BE49-F238E27FC236}">
                <a16:creationId xmlns:a16="http://schemas.microsoft.com/office/drawing/2014/main" id="{19F36860-9811-4767-99D7-F50368208E0C}"/>
              </a:ext>
            </a:extLst>
          </p:cNvPr>
          <p:cNvCxnSpPr/>
          <p:nvPr userDrawn="1"/>
        </p:nvCxnSpPr>
        <p:spPr>
          <a:xfrm>
            <a:off x="457318" y="855609"/>
            <a:ext cx="868668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תמונה 9">
            <a:extLst>
              <a:ext uri="{FF2B5EF4-FFF2-40B4-BE49-F238E27FC236}">
                <a16:creationId xmlns:a16="http://schemas.microsoft.com/office/drawing/2014/main" id="{4AA17FF7-E86C-4838-AB9C-3F47BB9CABF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3" name="TextBox 12">
            <a:extLst>
              <a:ext uri="{FF2B5EF4-FFF2-40B4-BE49-F238E27FC236}">
                <a16:creationId xmlns:a16="http://schemas.microsoft.com/office/drawing/2014/main" id="{38B0F238-C625-43A1-9C2B-130EAD00CCFA}"/>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14" name="Footer Placeholder 3">
            <a:extLst>
              <a:ext uri="{FF2B5EF4-FFF2-40B4-BE49-F238E27FC236}">
                <a16:creationId xmlns:a16="http://schemas.microsoft.com/office/drawing/2014/main" id="{34AFCAF6-F960-4857-B88B-801B85C0EDD4}"/>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3E484F"/>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3E484F"/>
              </a:solidFill>
              <a:effectLst/>
              <a:uLnTx/>
              <a:uFillTx/>
              <a:latin typeface="Calibri" panose="020F0502020204030204" pitchFamily="34" charset="0"/>
              <a:ea typeface="+mn-ea"/>
              <a:cs typeface="Calibri" panose="020F0502020204030204" pitchFamily="34" charset="0"/>
            </a:endParaRPr>
          </a:p>
        </p:txBody>
      </p:sp>
      <p:sp>
        <p:nvSpPr>
          <p:cNvPr id="11" name="מציין מיקום של כותרת תחתונה 4">
            <a:extLst>
              <a:ext uri="{FF2B5EF4-FFF2-40B4-BE49-F238E27FC236}">
                <a16:creationId xmlns:a16="http://schemas.microsoft.com/office/drawing/2014/main" id="{18FB610E-9806-493B-9C00-A8FB753631A5}"/>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0765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Divider - General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7" name="TextBox 6">
            <a:extLst>
              <a:ext uri="{FF2B5EF4-FFF2-40B4-BE49-F238E27FC236}">
                <a16:creationId xmlns:a16="http://schemas.microsoft.com/office/drawing/2014/main" id="{365FA8BA-D507-4143-9C90-4DEEE643B2ED}"/>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E484F"/>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3E484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09983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lide - General Divider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userDrawn="1">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userDrawn="1">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1" name="TextBox 10">
            <a:extLst>
              <a:ext uri="{FF2B5EF4-FFF2-40B4-BE49-F238E27FC236}">
                <a16:creationId xmlns:a16="http://schemas.microsoft.com/office/drawing/2014/main" id="{BA1F6496-27E9-440D-92D9-60D5EEE5B905}"/>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12" name="Footer Placeholder 3">
            <a:extLst>
              <a:ext uri="{FF2B5EF4-FFF2-40B4-BE49-F238E27FC236}">
                <a16:creationId xmlns:a16="http://schemas.microsoft.com/office/drawing/2014/main" id="{307B9D33-FEF9-4380-BD20-9D29DB9F42DA}"/>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3E484F"/>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3E484F"/>
              </a:solidFill>
              <a:effectLst/>
              <a:uLnTx/>
              <a:uFillTx/>
              <a:latin typeface="Calibri" panose="020F0502020204030204" pitchFamily="34" charset="0"/>
              <a:ea typeface="+mn-ea"/>
              <a:cs typeface="Calibri" panose="020F0502020204030204" pitchFamily="34" charset="0"/>
            </a:endParaRPr>
          </a:p>
        </p:txBody>
      </p:sp>
      <p:sp>
        <p:nvSpPr>
          <p:cNvPr id="14" name="מציין מיקום של כותרת תחתונה 4">
            <a:extLst>
              <a:ext uri="{FF2B5EF4-FFF2-40B4-BE49-F238E27FC236}">
                <a16:creationId xmlns:a16="http://schemas.microsoft.com/office/drawing/2014/main" id="{AD95CAA0-D765-4A48-BCDB-23B3F8E3B80F}"/>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13183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Divider - General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7" name="TextBox 6">
            <a:extLst>
              <a:ext uri="{FF2B5EF4-FFF2-40B4-BE49-F238E27FC236}">
                <a16:creationId xmlns:a16="http://schemas.microsoft.com/office/drawing/2014/main" id="{75000C9C-5F4A-4137-B5D6-C7CBCBA749CF}"/>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E484F"/>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3E484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68737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lide - General Divider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userDrawn="1">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userDrawn="1">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1" name="TextBox 10">
            <a:extLst>
              <a:ext uri="{FF2B5EF4-FFF2-40B4-BE49-F238E27FC236}">
                <a16:creationId xmlns:a16="http://schemas.microsoft.com/office/drawing/2014/main" id="{CB15B2BD-39A7-4F11-A0F9-A8EBC07F4ED4}"/>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12" name="Footer Placeholder 3">
            <a:extLst>
              <a:ext uri="{FF2B5EF4-FFF2-40B4-BE49-F238E27FC236}">
                <a16:creationId xmlns:a16="http://schemas.microsoft.com/office/drawing/2014/main" id="{44E42D40-548C-4F03-B969-9E06A979BE34}"/>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3E484F"/>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3E484F"/>
              </a:solidFill>
              <a:effectLst/>
              <a:uLnTx/>
              <a:uFillTx/>
              <a:latin typeface="Calibri" panose="020F0502020204030204" pitchFamily="34" charset="0"/>
              <a:ea typeface="+mn-ea"/>
              <a:cs typeface="Calibri" panose="020F0502020204030204" pitchFamily="34" charset="0"/>
            </a:endParaRPr>
          </a:p>
        </p:txBody>
      </p:sp>
      <p:sp>
        <p:nvSpPr>
          <p:cNvPr id="14" name="מציין מיקום של כותרת תחתונה 4">
            <a:extLst>
              <a:ext uri="{FF2B5EF4-FFF2-40B4-BE49-F238E27FC236}">
                <a16:creationId xmlns:a16="http://schemas.microsoft.com/office/drawing/2014/main" id="{44B39FA4-0625-40DB-9345-F9D4DCF46040}"/>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6390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Divider - General 3">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6" name="TextBox 5">
            <a:extLst>
              <a:ext uri="{FF2B5EF4-FFF2-40B4-BE49-F238E27FC236}">
                <a16:creationId xmlns:a16="http://schemas.microsoft.com/office/drawing/2014/main" id="{58D1CA5A-67E0-445C-8ED9-1D97C8DEDCAC}"/>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E484F"/>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3E484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25467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lide - General Divider 3">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userDrawn="1">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userDrawn="1">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1" name="TextBox 10">
            <a:extLst>
              <a:ext uri="{FF2B5EF4-FFF2-40B4-BE49-F238E27FC236}">
                <a16:creationId xmlns:a16="http://schemas.microsoft.com/office/drawing/2014/main" id="{BB1FBECD-340B-4FAB-BA12-88175B94A2C1}"/>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12" name="Footer Placeholder 3">
            <a:extLst>
              <a:ext uri="{FF2B5EF4-FFF2-40B4-BE49-F238E27FC236}">
                <a16:creationId xmlns:a16="http://schemas.microsoft.com/office/drawing/2014/main" id="{84EF2ADB-9A89-40BC-BC15-3C01C6088479}"/>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3E484F"/>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3E484F"/>
              </a:solidFill>
              <a:effectLst/>
              <a:uLnTx/>
              <a:uFillTx/>
              <a:latin typeface="Calibri" panose="020F0502020204030204" pitchFamily="34" charset="0"/>
              <a:ea typeface="+mn-ea"/>
              <a:cs typeface="Calibri" panose="020F0502020204030204" pitchFamily="34" charset="0"/>
            </a:endParaRPr>
          </a:p>
        </p:txBody>
      </p:sp>
      <p:sp>
        <p:nvSpPr>
          <p:cNvPr id="14" name="מציין מיקום של כותרת תחתונה 4">
            <a:extLst>
              <a:ext uri="{FF2B5EF4-FFF2-40B4-BE49-F238E27FC236}">
                <a16:creationId xmlns:a16="http://schemas.microsoft.com/office/drawing/2014/main" id="{7EFE5C21-EDE3-49A3-AB4C-201632488CE6}"/>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3274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cxnSp>
        <p:nvCxnSpPr>
          <p:cNvPr id="10" name="מחבר ישר 9">
            <a:extLst>
              <a:ext uri="{FF2B5EF4-FFF2-40B4-BE49-F238E27FC236}">
                <a16:creationId xmlns:a16="http://schemas.microsoft.com/office/drawing/2014/main" id="{F2461A2C-52BF-4F6E-AC6D-0086E64568D6}"/>
              </a:ext>
            </a:extLst>
          </p:cNvPr>
          <p:cNvCxnSpPr/>
          <p:nvPr userDrawn="1"/>
        </p:nvCxnSpPr>
        <p:spPr>
          <a:xfrm>
            <a:off x="457318" y="855609"/>
            <a:ext cx="868668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7144243"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8419219"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8" name="תמונה 7">
            <a:extLst>
              <a:ext uri="{FF2B5EF4-FFF2-40B4-BE49-F238E27FC236}">
                <a16:creationId xmlns:a16="http://schemas.microsoft.com/office/drawing/2014/main" id="{D9A40441-B7FA-4C56-A9F6-81667400FCC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3" name="TextBox 12">
            <a:extLst>
              <a:ext uri="{FF2B5EF4-FFF2-40B4-BE49-F238E27FC236}">
                <a16:creationId xmlns:a16="http://schemas.microsoft.com/office/drawing/2014/main" id="{EAB85ED7-A3EC-4840-B6B7-F3AAEA6A7EC6}"/>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bg1"/>
                </a:solidFill>
              </a:rPr>
              <a:t>© ETSI 2020</a:t>
            </a:r>
            <a:endParaRPr lang="he-IL" sz="1050" dirty="0">
              <a:solidFill>
                <a:schemeClr val="bg1"/>
              </a:solidFill>
            </a:endParaRPr>
          </a:p>
        </p:txBody>
      </p:sp>
      <p:sp>
        <p:nvSpPr>
          <p:cNvPr id="14" name="Footer Placeholder 3">
            <a:extLst>
              <a:ext uri="{FF2B5EF4-FFF2-40B4-BE49-F238E27FC236}">
                <a16:creationId xmlns:a16="http://schemas.microsoft.com/office/drawing/2014/main" id="{65198F5C-2171-4B1F-A434-2CDEB837F2F1}"/>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8C81157-9992-4BD3-B8A9-14B1E5882052}" type="slidenum">
              <a:rPr lang="en-US" sz="1050" baseline="0" smtClean="0">
                <a:solidFill>
                  <a:schemeClr val="tx1"/>
                </a:solidFill>
                <a:latin typeface="Calibri" panose="020F0502020204030204" pitchFamily="34" charset="0"/>
                <a:cs typeface="Calibri" panose="020F0502020204030204" pitchFamily="34" charset="0"/>
              </a:rPr>
              <a:pPr algn="r"/>
              <a:t>‹Nr.›</a:t>
            </a:fld>
            <a:endParaRPr lang="en-US" sz="1050" baseline="0" dirty="0">
              <a:solidFill>
                <a:schemeClr val="tx1"/>
              </a:solidFill>
              <a:latin typeface="Calibri" panose="020F0502020204030204" pitchFamily="34" charset="0"/>
              <a:cs typeface="Calibri" panose="020F0502020204030204" pitchFamily="34" charset="0"/>
            </a:endParaRPr>
          </a:p>
        </p:txBody>
      </p:sp>
      <p:sp>
        <p:nvSpPr>
          <p:cNvPr id="11" name="מציין מיקום של כותרת תחתונה 4">
            <a:extLst>
              <a:ext uri="{FF2B5EF4-FFF2-40B4-BE49-F238E27FC236}">
                <a16:creationId xmlns:a16="http://schemas.microsoft.com/office/drawing/2014/main" id="{8052D5F3-C0B9-4514-B7A2-549305CDD45E}"/>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algn="ctr">
              <a:buFont typeface="Wingdings" panose="05000000000000000000" pitchFamily="2" charset="2"/>
              <a:buNone/>
            </a:pPr>
            <a:r>
              <a:rPr lang="en-US" dirty="0"/>
              <a:t>ADD SECTION NAME</a:t>
            </a:r>
          </a:p>
        </p:txBody>
      </p:sp>
    </p:spTree>
    <p:extLst>
      <p:ext uri="{BB962C8B-B14F-4D97-AF65-F5344CB8AC3E}">
        <p14:creationId xmlns:p14="http://schemas.microsoft.com/office/powerpoint/2010/main" val="112303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Divider - General 4">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6" name="TextBox 5">
            <a:extLst>
              <a:ext uri="{FF2B5EF4-FFF2-40B4-BE49-F238E27FC236}">
                <a16:creationId xmlns:a16="http://schemas.microsoft.com/office/drawing/2014/main" id="{59B6A789-9E81-499C-A423-9BF9017CA763}"/>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02413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lide - General Divider 4">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userDrawn="1">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userDrawn="1">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1" name="TextBox 10">
            <a:extLst>
              <a:ext uri="{FF2B5EF4-FFF2-40B4-BE49-F238E27FC236}">
                <a16:creationId xmlns:a16="http://schemas.microsoft.com/office/drawing/2014/main" id="{A6888615-4A21-4FA2-A689-8FB7634D6320}"/>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12" name="Footer Placeholder 3">
            <a:extLst>
              <a:ext uri="{FF2B5EF4-FFF2-40B4-BE49-F238E27FC236}">
                <a16:creationId xmlns:a16="http://schemas.microsoft.com/office/drawing/2014/main" id="{221EA363-98E5-455B-8A3E-B673A250ECE9}"/>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
        <p:nvSpPr>
          <p:cNvPr id="14" name="מציין מיקום של כותרת תחתונה 4">
            <a:extLst>
              <a:ext uri="{FF2B5EF4-FFF2-40B4-BE49-F238E27FC236}">
                <a16:creationId xmlns:a16="http://schemas.microsoft.com/office/drawing/2014/main" id="{009FC410-4D6C-41A2-AE5F-CD38EB72D427}"/>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2625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Divider - General 5">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6" name="TextBox 5">
            <a:extLst>
              <a:ext uri="{FF2B5EF4-FFF2-40B4-BE49-F238E27FC236}">
                <a16:creationId xmlns:a16="http://schemas.microsoft.com/office/drawing/2014/main" id="{AAEF83C6-9764-4440-8BD6-C4073E91D316}"/>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25864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lide - General Divider 5">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userDrawn="1">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userDrawn="1">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1" name="TextBox 10">
            <a:extLst>
              <a:ext uri="{FF2B5EF4-FFF2-40B4-BE49-F238E27FC236}">
                <a16:creationId xmlns:a16="http://schemas.microsoft.com/office/drawing/2014/main" id="{9676EC95-DA8E-4E8D-AC58-BCC198B18C8A}"/>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12" name="Footer Placeholder 3">
            <a:extLst>
              <a:ext uri="{FF2B5EF4-FFF2-40B4-BE49-F238E27FC236}">
                <a16:creationId xmlns:a16="http://schemas.microsoft.com/office/drawing/2014/main" id="{D92B2546-3267-4D3A-95E9-94EEDE110FA2}"/>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3E484F"/>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3E484F"/>
              </a:solidFill>
              <a:effectLst/>
              <a:uLnTx/>
              <a:uFillTx/>
              <a:latin typeface="Calibri" panose="020F0502020204030204" pitchFamily="34" charset="0"/>
              <a:ea typeface="+mn-ea"/>
              <a:cs typeface="Calibri" panose="020F0502020204030204" pitchFamily="34" charset="0"/>
            </a:endParaRPr>
          </a:p>
        </p:txBody>
      </p:sp>
      <p:sp>
        <p:nvSpPr>
          <p:cNvPr id="14" name="מציין מיקום של כותרת תחתונה 4">
            <a:extLst>
              <a:ext uri="{FF2B5EF4-FFF2-40B4-BE49-F238E27FC236}">
                <a16:creationId xmlns:a16="http://schemas.microsoft.com/office/drawing/2014/main" id="{9DDB4D93-0915-4D24-8981-29B50DDF611E}"/>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5532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Divider - Interoperabilit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49" name="TextBox 48">
            <a:extLst>
              <a:ext uri="{FF2B5EF4-FFF2-40B4-BE49-F238E27FC236}">
                <a16:creationId xmlns:a16="http://schemas.microsoft.com/office/drawing/2014/main" id="{978F9903-36C8-46DC-A63E-A1A6975B7D44}"/>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E484F"/>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3E484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58024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lide - Interoperabil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userDrawn="1">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userDrawn="1">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25" name="TextBox 24">
            <a:extLst>
              <a:ext uri="{FF2B5EF4-FFF2-40B4-BE49-F238E27FC236}">
                <a16:creationId xmlns:a16="http://schemas.microsoft.com/office/drawing/2014/main" id="{2EDC8444-6C9E-45CA-BCD9-805408007ABD}"/>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26" name="Footer Placeholder 3">
            <a:extLst>
              <a:ext uri="{FF2B5EF4-FFF2-40B4-BE49-F238E27FC236}">
                <a16:creationId xmlns:a16="http://schemas.microsoft.com/office/drawing/2014/main" id="{45F2A82F-CD8F-4013-8CB9-06BFC6C56457}"/>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3E484F"/>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3E484F"/>
              </a:solidFill>
              <a:effectLst/>
              <a:uLnTx/>
              <a:uFillTx/>
              <a:latin typeface="Calibri" panose="020F0502020204030204" pitchFamily="34" charset="0"/>
              <a:ea typeface="+mn-ea"/>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E956F5EC-E948-4408-9F64-0657F22C8DCC}"/>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1303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Divider - Connecting Thing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46" name="TextBox 45">
            <a:extLst>
              <a:ext uri="{FF2B5EF4-FFF2-40B4-BE49-F238E27FC236}">
                <a16:creationId xmlns:a16="http://schemas.microsoft.com/office/drawing/2014/main" id="{0B0DD8D0-7699-4FEA-8339-A0B0FF8F4F0C}"/>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E484F"/>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3E484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18161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lide - Connecting Thing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22" name="TextBox 21">
            <a:extLst>
              <a:ext uri="{FF2B5EF4-FFF2-40B4-BE49-F238E27FC236}">
                <a16:creationId xmlns:a16="http://schemas.microsoft.com/office/drawing/2014/main" id="{1838E914-E5C2-4FDA-8DA8-03B57C055929}"/>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23" name="Footer Placeholder 3">
            <a:extLst>
              <a:ext uri="{FF2B5EF4-FFF2-40B4-BE49-F238E27FC236}">
                <a16:creationId xmlns:a16="http://schemas.microsoft.com/office/drawing/2014/main" id="{81E0E8EA-F309-45D9-8162-AF34B3A6D15B}"/>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3E484F"/>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3E484F"/>
              </a:solidFill>
              <a:effectLst/>
              <a:uLnTx/>
              <a:uFillTx/>
              <a:latin typeface="Calibri" panose="020F0502020204030204" pitchFamily="34" charset="0"/>
              <a:ea typeface="+mn-ea"/>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BAD6F975-1E67-4C33-9566-4D46D52FA26C}"/>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48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Divider - Public Safet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41" name="TextBox 40">
            <a:extLst>
              <a:ext uri="{FF2B5EF4-FFF2-40B4-BE49-F238E27FC236}">
                <a16:creationId xmlns:a16="http://schemas.microsoft.com/office/drawing/2014/main" id="{70D06280-CD97-4941-979E-AAF436D9088F}"/>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E484F"/>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3E484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84214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lide - Public Safet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21" name="TextBox 20">
            <a:extLst>
              <a:ext uri="{FF2B5EF4-FFF2-40B4-BE49-F238E27FC236}">
                <a16:creationId xmlns:a16="http://schemas.microsoft.com/office/drawing/2014/main" id="{17C5ACE5-66CC-4D67-A392-3EC19DA1F02D}"/>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22" name="Footer Placeholder 3">
            <a:extLst>
              <a:ext uri="{FF2B5EF4-FFF2-40B4-BE49-F238E27FC236}">
                <a16:creationId xmlns:a16="http://schemas.microsoft.com/office/drawing/2014/main" id="{5CA478FE-BAB1-4242-9DF7-8A8E6F2A7EAF}"/>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77B3D064-0B08-4DEF-812C-55F4DC3FA3E3}"/>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6359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2 Contents">
    <p:spTree>
      <p:nvGrpSpPr>
        <p:cNvPr id="1" name=""/>
        <p:cNvGrpSpPr/>
        <p:nvPr/>
      </p:nvGrpSpPr>
      <p:grpSpPr>
        <a:xfrm>
          <a:off x="0" y="0"/>
          <a:ext cx="0" cy="0"/>
          <a:chOff x="0" y="0"/>
          <a:chExt cx="0" cy="0"/>
        </a:xfrm>
      </p:grpSpPr>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7144243"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4131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sp>
        <p:nvSpPr>
          <p:cNvPr id="6" name="מציין מיקום תוכן 4">
            <a:extLst>
              <a:ext uri="{FF2B5EF4-FFF2-40B4-BE49-F238E27FC236}">
                <a16:creationId xmlns:a16="http://schemas.microsoft.com/office/drawing/2014/main" id="{C3D68647-40BB-4E40-9D12-4180680B3A93}"/>
              </a:ext>
            </a:extLst>
          </p:cNvPr>
          <p:cNvSpPr>
            <a:spLocks noGrp="1"/>
          </p:cNvSpPr>
          <p:nvPr>
            <p:ph sz="quarter" idx="11" hasCustomPrompt="1"/>
          </p:nvPr>
        </p:nvSpPr>
        <p:spPr>
          <a:xfrm>
            <a:off x="4745538" y="1200428"/>
            <a:ext cx="4131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cxnSp>
        <p:nvCxnSpPr>
          <p:cNvPr id="8" name="מחבר ישר 7">
            <a:extLst>
              <a:ext uri="{FF2B5EF4-FFF2-40B4-BE49-F238E27FC236}">
                <a16:creationId xmlns:a16="http://schemas.microsoft.com/office/drawing/2014/main" id="{19F36860-9811-4767-99D7-F50368208E0C}"/>
              </a:ext>
            </a:extLst>
          </p:cNvPr>
          <p:cNvCxnSpPr/>
          <p:nvPr userDrawn="1"/>
        </p:nvCxnSpPr>
        <p:spPr>
          <a:xfrm>
            <a:off x="457318" y="855609"/>
            <a:ext cx="868668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תמונה 9">
            <a:extLst>
              <a:ext uri="{FF2B5EF4-FFF2-40B4-BE49-F238E27FC236}">
                <a16:creationId xmlns:a16="http://schemas.microsoft.com/office/drawing/2014/main" id="{4AA17FF7-E86C-4838-AB9C-3F47BB9CABF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3" name="TextBox 12">
            <a:extLst>
              <a:ext uri="{FF2B5EF4-FFF2-40B4-BE49-F238E27FC236}">
                <a16:creationId xmlns:a16="http://schemas.microsoft.com/office/drawing/2014/main" id="{38B0F238-C625-43A1-9C2B-130EAD00CCFA}"/>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bg1"/>
                </a:solidFill>
              </a:rPr>
              <a:t>© ETSI 2020</a:t>
            </a:r>
            <a:endParaRPr lang="he-IL" sz="1050" dirty="0">
              <a:solidFill>
                <a:schemeClr val="bg1"/>
              </a:solidFill>
            </a:endParaRPr>
          </a:p>
        </p:txBody>
      </p:sp>
      <p:sp>
        <p:nvSpPr>
          <p:cNvPr id="14" name="Footer Placeholder 3">
            <a:extLst>
              <a:ext uri="{FF2B5EF4-FFF2-40B4-BE49-F238E27FC236}">
                <a16:creationId xmlns:a16="http://schemas.microsoft.com/office/drawing/2014/main" id="{34AFCAF6-F960-4857-B88B-801B85C0EDD4}"/>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8C81157-9992-4BD3-B8A9-14B1E5882052}" type="slidenum">
              <a:rPr lang="en-US" sz="1050" baseline="0" smtClean="0">
                <a:solidFill>
                  <a:schemeClr val="tx1"/>
                </a:solidFill>
                <a:latin typeface="Calibri" panose="020F0502020204030204" pitchFamily="34" charset="0"/>
                <a:cs typeface="Calibri" panose="020F0502020204030204" pitchFamily="34" charset="0"/>
              </a:rPr>
              <a:pPr algn="r"/>
              <a:t>‹Nr.›</a:t>
            </a:fld>
            <a:endParaRPr lang="en-US" sz="1050" baseline="0" dirty="0">
              <a:solidFill>
                <a:schemeClr val="tx1"/>
              </a:solidFill>
              <a:latin typeface="Calibri" panose="020F0502020204030204" pitchFamily="34" charset="0"/>
              <a:cs typeface="Calibri" panose="020F0502020204030204" pitchFamily="34" charset="0"/>
            </a:endParaRPr>
          </a:p>
        </p:txBody>
      </p:sp>
      <p:sp>
        <p:nvSpPr>
          <p:cNvPr id="11" name="מציין מיקום של כותרת תחתונה 4">
            <a:extLst>
              <a:ext uri="{FF2B5EF4-FFF2-40B4-BE49-F238E27FC236}">
                <a16:creationId xmlns:a16="http://schemas.microsoft.com/office/drawing/2014/main" id="{18FB610E-9806-493B-9C00-A8FB753631A5}"/>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algn="ctr">
              <a:buFont typeface="Wingdings" panose="05000000000000000000" pitchFamily="2" charset="2"/>
              <a:buNone/>
            </a:pPr>
            <a:r>
              <a:rPr lang="en-US" dirty="0"/>
              <a:t>ADD SECTION NAME</a:t>
            </a:r>
          </a:p>
        </p:txBody>
      </p:sp>
    </p:spTree>
    <p:extLst>
      <p:ext uri="{BB962C8B-B14F-4D97-AF65-F5344CB8AC3E}">
        <p14:creationId xmlns:p14="http://schemas.microsoft.com/office/powerpoint/2010/main" val="401852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Divider - Securit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38" name="TextBox 37">
            <a:extLst>
              <a:ext uri="{FF2B5EF4-FFF2-40B4-BE49-F238E27FC236}">
                <a16:creationId xmlns:a16="http://schemas.microsoft.com/office/drawing/2014/main" id="{255ABCB7-C237-4670-9356-9FFC5D4DF85E}"/>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82188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lide - Secur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23" name="TextBox 22">
            <a:extLst>
              <a:ext uri="{FF2B5EF4-FFF2-40B4-BE49-F238E27FC236}">
                <a16:creationId xmlns:a16="http://schemas.microsoft.com/office/drawing/2014/main" id="{37C45AA8-2DD0-41E2-BE70-2C7C2A145571}"/>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24" name="Footer Placeholder 3">
            <a:extLst>
              <a:ext uri="{FF2B5EF4-FFF2-40B4-BE49-F238E27FC236}">
                <a16:creationId xmlns:a16="http://schemas.microsoft.com/office/drawing/2014/main" id="{550B28D8-9AF2-47E9-A96A-1E52D940EB6C}"/>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3E484F"/>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3E484F"/>
              </a:solidFill>
              <a:effectLst/>
              <a:uLnTx/>
              <a:uFillTx/>
              <a:latin typeface="Calibri" panose="020F0502020204030204" pitchFamily="34" charset="0"/>
              <a:ea typeface="+mn-ea"/>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2071622C-6C1B-4FFB-B420-1523F3F5E807}"/>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3487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Divider - Home &amp; Offic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23" name="TextBox 22">
            <a:extLst>
              <a:ext uri="{FF2B5EF4-FFF2-40B4-BE49-F238E27FC236}">
                <a16:creationId xmlns:a16="http://schemas.microsoft.com/office/drawing/2014/main" id="{A18A155C-0803-45F2-A139-AC623E9A07C7}"/>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E484F"/>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3E484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8341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lide - Home &amp; Offic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6" name="TextBox 15">
            <a:extLst>
              <a:ext uri="{FF2B5EF4-FFF2-40B4-BE49-F238E27FC236}">
                <a16:creationId xmlns:a16="http://schemas.microsoft.com/office/drawing/2014/main" id="{ED331313-3BBE-4A6D-9604-505212750757}"/>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17" name="Footer Placeholder 3">
            <a:extLst>
              <a:ext uri="{FF2B5EF4-FFF2-40B4-BE49-F238E27FC236}">
                <a16:creationId xmlns:a16="http://schemas.microsoft.com/office/drawing/2014/main" id="{0A27284A-8ECE-4A88-AFAF-5AF6A10A10D6}"/>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80A87F92-419C-4F03-BFE5-7E413A4F597C}"/>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
        <p:nvSpPr>
          <p:cNvPr id="2" name="Rectangle 1">
            <a:extLst>
              <a:ext uri="{FF2B5EF4-FFF2-40B4-BE49-F238E27FC236}">
                <a16:creationId xmlns:a16="http://schemas.microsoft.com/office/drawing/2014/main" id="{81FA5A85-3099-4FD1-877E-556C6C722CC9}"/>
              </a:ext>
            </a:extLst>
          </p:cNvPr>
          <p:cNvSpPr/>
          <p:nvPr userDrawn="1"/>
        </p:nvSpPr>
        <p:spPr>
          <a:xfrm>
            <a:off x="401782" y="4790828"/>
            <a:ext cx="986410" cy="26441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err="1">
              <a:ln>
                <a:noFill/>
              </a:ln>
              <a:solidFill>
                <a:srgbClr val="A0CBE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340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Divider - Transporta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29" name="TextBox 28">
            <a:extLst>
              <a:ext uri="{FF2B5EF4-FFF2-40B4-BE49-F238E27FC236}">
                <a16:creationId xmlns:a16="http://schemas.microsoft.com/office/drawing/2014/main" id="{8DA3B92E-BBDE-41E6-A2DE-8BABA4892C6E}"/>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E484F"/>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3E484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61747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lide - Transporta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userDrawn="1">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userDrawn="1">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9" name="TextBox 18">
            <a:extLst>
              <a:ext uri="{FF2B5EF4-FFF2-40B4-BE49-F238E27FC236}">
                <a16:creationId xmlns:a16="http://schemas.microsoft.com/office/drawing/2014/main" id="{F8C64C3E-A2F1-4A6F-A0E8-59D88562E442}"/>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20" name="Footer Placeholder 3">
            <a:extLst>
              <a:ext uri="{FF2B5EF4-FFF2-40B4-BE49-F238E27FC236}">
                <a16:creationId xmlns:a16="http://schemas.microsoft.com/office/drawing/2014/main" id="{E48E2555-4C5B-47A1-90CE-AC3F189C6114}"/>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3E484F"/>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3E484F"/>
              </a:solidFill>
              <a:effectLst/>
              <a:uLnTx/>
              <a:uFillTx/>
              <a:latin typeface="Calibri" panose="020F0502020204030204" pitchFamily="34" charset="0"/>
              <a:ea typeface="+mn-ea"/>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C6FC09E2-6FC2-4A1D-8DD8-65860AD989E3}"/>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1479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Divider - Wireless System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31" name="TextBox 30">
            <a:extLst>
              <a:ext uri="{FF2B5EF4-FFF2-40B4-BE49-F238E27FC236}">
                <a16:creationId xmlns:a16="http://schemas.microsoft.com/office/drawing/2014/main" id="{19F14565-13C1-487B-AFFC-C2EB753F6140}"/>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6089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lide - Wireless System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30" name="TextBox 29">
            <a:extLst>
              <a:ext uri="{FF2B5EF4-FFF2-40B4-BE49-F238E27FC236}">
                <a16:creationId xmlns:a16="http://schemas.microsoft.com/office/drawing/2014/main" id="{EFAB8074-D808-4A01-AA1E-A8C534E20F88}"/>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31" name="Footer Placeholder 3">
            <a:extLst>
              <a:ext uri="{FF2B5EF4-FFF2-40B4-BE49-F238E27FC236}">
                <a16:creationId xmlns:a16="http://schemas.microsoft.com/office/drawing/2014/main" id="{C23D0673-7BDC-432D-AD50-39FE9FFF343D}"/>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BD2490F6-CDAD-4FAC-994D-AFDF6DFF3324}"/>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9802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Divider - Network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24" name="TextBox 23">
            <a:extLst>
              <a:ext uri="{FF2B5EF4-FFF2-40B4-BE49-F238E27FC236}">
                <a16:creationId xmlns:a16="http://schemas.microsoft.com/office/drawing/2014/main" id="{DB4EC85E-377B-49E3-8581-98F4A5FBD684}"/>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67830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lide - Network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28" name="TextBox 27">
            <a:extLst>
              <a:ext uri="{FF2B5EF4-FFF2-40B4-BE49-F238E27FC236}">
                <a16:creationId xmlns:a16="http://schemas.microsoft.com/office/drawing/2014/main" id="{837112E6-CDF3-4B9F-8343-2D9B2244ABFA}"/>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29" name="Footer Placeholder 3">
            <a:extLst>
              <a:ext uri="{FF2B5EF4-FFF2-40B4-BE49-F238E27FC236}">
                <a16:creationId xmlns:a16="http://schemas.microsoft.com/office/drawing/2014/main" id="{11AB7998-3E65-42DE-8F1E-102D673380FB}"/>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91FE33DA-C4E1-4139-A4EE-3CA5644C857E}"/>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9019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 General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7" name="TextBox 6">
            <a:extLst>
              <a:ext uri="{FF2B5EF4-FFF2-40B4-BE49-F238E27FC236}">
                <a16:creationId xmlns:a16="http://schemas.microsoft.com/office/drawing/2014/main" id="{365FA8BA-D507-4143-9C90-4DEEE643B2ED}"/>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tx1"/>
                </a:solidFill>
              </a:rPr>
              <a:t>© ETSI 2020</a:t>
            </a:r>
            <a:endParaRPr lang="he-IL" sz="1050" dirty="0">
              <a:solidFill>
                <a:schemeClr val="tx1"/>
              </a:solidFill>
            </a:endParaRPr>
          </a:p>
        </p:txBody>
      </p:sp>
    </p:spTree>
    <p:extLst>
      <p:ext uri="{BB962C8B-B14F-4D97-AF65-F5344CB8AC3E}">
        <p14:creationId xmlns:p14="http://schemas.microsoft.com/office/powerpoint/2010/main" val="221360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Divider - Better Living with IC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29" name="TextBox 28">
            <a:extLst>
              <a:ext uri="{FF2B5EF4-FFF2-40B4-BE49-F238E27FC236}">
                <a16:creationId xmlns:a16="http://schemas.microsoft.com/office/drawing/2014/main" id="{62198318-A83B-4CAA-AC54-944AE1ADE984}"/>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E484F"/>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3E484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751669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lide - Better Living with IC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5" name="TextBox 14">
            <a:extLst>
              <a:ext uri="{FF2B5EF4-FFF2-40B4-BE49-F238E27FC236}">
                <a16:creationId xmlns:a16="http://schemas.microsoft.com/office/drawing/2014/main" id="{84B2C10D-7CF2-4423-B418-DAECCC848056}"/>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16" name="Footer Placeholder 3">
            <a:extLst>
              <a:ext uri="{FF2B5EF4-FFF2-40B4-BE49-F238E27FC236}">
                <a16:creationId xmlns:a16="http://schemas.microsoft.com/office/drawing/2014/main" id="{FE4BE3E4-4019-417B-A87C-BA62D650FD51}"/>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3E484F"/>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3E484F"/>
              </a:solidFill>
              <a:effectLst/>
              <a:uLnTx/>
              <a:uFillTx/>
              <a:latin typeface="Calibri" panose="020F0502020204030204" pitchFamily="34" charset="0"/>
              <a:ea typeface="+mn-ea"/>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7555F6D8-8709-4E49-84D5-FCA164BFDA56}"/>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5586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Divider - Content Deliver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62" name="TextBox 61">
            <a:extLst>
              <a:ext uri="{FF2B5EF4-FFF2-40B4-BE49-F238E27FC236}">
                <a16:creationId xmlns:a16="http://schemas.microsoft.com/office/drawing/2014/main" id="{EA376C41-18E2-4529-A444-948176B08AF6}"/>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0869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lide - Content Deliver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43" name="TextBox 42">
            <a:extLst>
              <a:ext uri="{FF2B5EF4-FFF2-40B4-BE49-F238E27FC236}">
                <a16:creationId xmlns:a16="http://schemas.microsoft.com/office/drawing/2014/main" id="{C86D6A44-F00F-42F7-805C-8413C84C8E8E}"/>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44" name="Footer Placeholder 3">
            <a:extLst>
              <a:ext uri="{FF2B5EF4-FFF2-40B4-BE49-F238E27FC236}">
                <a16:creationId xmlns:a16="http://schemas.microsoft.com/office/drawing/2014/main" id="{6C050F15-2D83-433C-973C-99CEEFA96328}"/>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3E484F"/>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3E484F"/>
              </a:solidFill>
              <a:effectLst/>
              <a:uLnTx/>
              <a:uFillTx/>
              <a:latin typeface="Calibri" panose="020F0502020204030204" pitchFamily="34" charset="0"/>
              <a:ea typeface="+mn-ea"/>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D70FCC3C-D070-495E-A4E9-9CD63D09E776}"/>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1337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3_Cover Slide">
    <p:bg>
      <p:bgPr>
        <a:solidFill>
          <a:schemeClr val="bg2"/>
        </a:solidFill>
        <a:effectLst/>
      </p:bgPr>
    </p:bg>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372A564D-06A5-4EFE-B38B-6D6BE06ECA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481912"/>
            <a:ext cx="9144000" cy="1392706"/>
          </a:xfrm>
          <a:prstGeom prst="rect">
            <a:avLst/>
          </a:prstGeom>
        </p:spPr>
      </p:pic>
      <p:pic>
        <p:nvPicPr>
          <p:cNvPr id="3" name="תמונה 2" descr="תמונה שמכילה אובייקט&#10;&#10;תיאור שנוצר ברמת מהימנות גבוהה">
            <a:extLst>
              <a:ext uri="{FF2B5EF4-FFF2-40B4-BE49-F238E27FC236}">
                <a16:creationId xmlns:a16="http://schemas.microsoft.com/office/drawing/2014/main" id="{07CFF163-8B1C-47C8-BBE1-D23B5B2E5D6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57321" y="291752"/>
            <a:ext cx="5850611" cy="769226"/>
          </a:xfrm>
          <a:prstGeom prst="rect">
            <a:avLst/>
          </a:prstGeom>
        </p:spPr>
      </p:pic>
      <p:sp>
        <p:nvSpPr>
          <p:cNvPr id="125" name="מציין מיקום טקסט 46">
            <a:extLst>
              <a:ext uri="{FF2B5EF4-FFF2-40B4-BE49-F238E27FC236}">
                <a16:creationId xmlns:a16="http://schemas.microsoft.com/office/drawing/2014/main" id="{5FD01500-B874-4ED1-BA77-137138AC7113}"/>
              </a:ext>
            </a:extLst>
          </p:cNvPr>
          <p:cNvSpPr>
            <a:spLocks noGrp="1"/>
          </p:cNvSpPr>
          <p:nvPr>
            <p:ph type="body" sz="quarter" idx="16"/>
          </p:nvPr>
        </p:nvSpPr>
        <p:spPr>
          <a:xfrm>
            <a:off x="3785487" y="4459163"/>
            <a:ext cx="1528435" cy="270000"/>
          </a:xfrm>
        </p:spPr>
        <p:txBody>
          <a:bodyPr>
            <a:noAutofit/>
          </a:bodyPr>
          <a:lstStyle>
            <a:lvl1pPr algn="ctr">
              <a:spcBef>
                <a:spcPts val="0"/>
              </a:spcBef>
              <a:defRPr sz="1500" b="0">
                <a:solidFill>
                  <a:schemeClr val="tx1"/>
                </a:solidFill>
                <a:latin typeface="+mn-lt"/>
              </a:defRPr>
            </a:lvl1pPr>
          </a:lstStyle>
          <a:p>
            <a:pPr lvl="0"/>
            <a:endParaRPr lang="en-US" dirty="0"/>
          </a:p>
        </p:txBody>
      </p:sp>
      <p:sp>
        <p:nvSpPr>
          <p:cNvPr id="119" name="כותרת 1">
            <a:extLst>
              <a:ext uri="{FF2B5EF4-FFF2-40B4-BE49-F238E27FC236}">
                <a16:creationId xmlns:a16="http://schemas.microsoft.com/office/drawing/2014/main" id="{E40A6F19-AB55-4BB2-90A9-1D0AFF238E97}"/>
              </a:ext>
            </a:extLst>
          </p:cNvPr>
          <p:cNvSpPr>
            <a:spLocks noGrp="1"/>
          </p:cNvSpPr>
          <p:nvPr>
            <p:ph type="ctrTitle" hasCustomPrompt="1"/>
          </p:nvPr>
        </p:nvSpPr>
        <p:spPr>
          <a:xfrm>
            <a:off x="425163" y="2210546"/>
            <a:ext cx="8249081" cy="998190"/>
          </a:xfrm>
        </p:spPr>
        <p:txBody>
          <a:bodyPr>
            <a:noAutofit/>
          </a:bodyPr>
          <a:lstStyle>
            <a:lvl1pPr algn="ctr">
              <a:lnSpc>
                <a:spcPts val="3300"/>
              </a:lnSpc>
              <a:defRPr sz="3600" baseline="0">
                <a:solidFill>
                  <a:schemeClr val="accent1"/>
                </a:solidFill>
                <a:latin typeface="+mj-lt"/>
              </a:defRPr>
            </a:lvl1pPr>
          </a:lstStyle>
          <a:p>
            <a:r>
              <a:rPr lang="en-US" dirty="0"/>
              <a:t>Presentation title</a:t>
            </a:r>
          </a:p>
        </p:txBody>
      </p:sp>
      <p:sp>
        <p:nvSpPr>
          <p:cNvPr id="38" name="מציין מיקום טקסט 46">
            <a:extLst>
              <a:ext uri="{FF2B5EF4-FFF2-40B4-BE49-F238E27FC236}">
                <a16:creationId xmlns:a16="http://schemas.microsoft.com/office/drawing/2014/main" id="{723708AD-1A8C-4C3F-BD80-D41BBAFFB041}"/>
              </a:ext>
            </a:extLst>
          </p:cNvPr>
          <p:cNvSpPr>
            <a:spLocks noGrp="1"/>
          </p:cNvSpPr>
          <p:nvPr>
            <p:ph type="body" sz="quarter" idx="13" hasCustomPrompt="1"/>
          </p:nvPr>
        </p:nvSpPr>
        <p:spPr>
          <a:xfrm>
            <a:off x="2766443" y="3803442"/>
            <a:ext cx="2160000" cy="244262"/>
          </a:xfrm>
        </p:spPr>
        <p:txBody>
          <a:bodyPr vert="horz" lIns="108878" tIns="54439" rIns="108878" bIns="54439" rtlCol="0">
            <a:noAutofit/>
          </a:bodyPr>
          <a:lstStyle>
            <a:lvl1pPr>
              <a:defRPr lang="en-US" sz="1500" b="1" dirty="0">
                <a:solidFill>
                  <a:schemeClr val="accent1"/>
                </a:solidFill>
                <a:latin typeface="+mn-lt"/>
              </a:defRPr>
            </a:lvl1pPr>
          </a:lstStyle>
          <a:p>
            <a:pPr lvl="0">
              <a:spcBef>
                <a:spcPts val="0"/>
              </a:spcBef>
            </a:pPr>
            <a:r>
              <a:rPr lang="en-US" dirty="0"/>
              <a:t>Name</a:t>
            </a:r>
          </a:p>
        </p:txBody>
      </p:sp>
      <p:sp>
        <p:nvSpPr>
          <p:cNvPr id="39" name="מציין מיקום טקסט 46">
            <a:extLst>
              <a:ext uri="{FF2B5EF4-FFF2-40B4-BE49-F238E27FC236}">
                <a16:creationId xmlns:a16="http://schemas.microsoft.com/office/drawing/2014/main" id="{0414D16D-A991-4A59-B46B-10A4B8FF1B4E}"/>
              </a:ext>
            </a:extLst>
          </p:cNvPr>
          <p:cNvSpPr>
            <a:spLocks noGrp="1"/>
          </p:cNvSpPr>
          <p:nvPr>
            <p:ph type="body" sz="quarter" idx="17" hasCustomPrompt="1"/>
          </p:nvPr>
        </p:nvSpPr>
        <p:spPr>
          <a:xfrm>
            <a:off x="5417207" y="3803442"/>
            <a:ext cx="2160000" cy="244262"/>
          </a:xfrm>
        </p:spPr>
        <p:txBody>
          <a:bodyPr vert="horz" lIns="108878" tIns="54439" rIns="108878" bIns="54439" rtlCol="0">
            <a:noAutofit/>
          </a:bodyPr>
          <a:lstStyle>
            <a:lvl1pPr rtl="0">
              <a:defRPr lang="en-US" sz="1500" b="1" dirty="0">
                <a:solidFill>
                  <a:schemeClr val="accent1"/>
                </a:solidFill>
                <a:latin typeface="+mn-lt"/>
              </a:defRPr>
            </a:lvl1pPr>
          </a:lstStyle>
          <a:p>
            <a:pPr lvl="0">
              <a:spcBef>
                <a:spcPts val="0"/>
              </a:spcBef>
            </a:pPr>
            <a:r>
              <a:rPr lang="en-US" dirty="0"/>
              <a:t>Text</a:t>
            </a:r>
          </a:p>
        </p:txBody>
      </p:sp>
      <p:sp>
        <p:nvSpPr>
          <p:cNvPr id="40" name="TextBox 39">
            <a:extLst>
              <a:ext uri="{FF2B5EF4-FFF2-40B4-BE49-F238E27FC236}">
                <a16:creationId xmlns:a16="http://schemas.microsoft.com/office/drawing/2014/main" id="{D7444CF9-36DD-4075-BEFB-C959185E6308}"/>
              </a:ext>
            </a:extLst>
          </p:cNvPr>
          <p:cNvSpPr txBox="1"/>
          <p:nvPr userDrawn="1"/>
        </p:nvSpPr>
        <p:spPr>
          <a:xfrm>
            <a:off x="1531477" y="3812247"/>
            <a:ext cx="1234967"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4A8D"/>
                </a:solidFill>
                <a:effectLst/>
                <a:uLnTx/>
                <a:uFillTx/>
                <a:latin typeface="Calibri" panose="020F0502020204030204"/>
                <a:ea typeface="+mn-ea"/>
                <a:cs typeface="Tahoma" panose="020B0604030504040204" pitchFamily="34" charset="0"/>
              </a:rPr>
              <a:t>Presented by:</a:t>
            </a:r>
          </a:p>
        </p:txBody>
      </p:sp>
      <p:sp>
        <p:nvSpPr>
          <p:cNvPr id="41" name="TextBox 40">
            <a:extLst>
              <a:ext uri="{FF2B5EF4-FFF2-40B4-BE49-F238E27FC236}">
                <a16:creationId xmlns:a16="http://schemas.microsoft.com/office/drawing/2014/main" id="{2BD26F86-6539-41EE-BEEC-1242BFE10597}"/>
              </a:ext>
            </a:extLst>
          </p:cNvPr>
          <p:cNvSpPr txBox="1"/>
          <p:nvPr userDrawn="1"/>
        </p:nvSpPr>
        <p:spPr>
          <a:xfrm>
            <a:off x="4943964" y="3812247"/>
            <a:ext cx="511048"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4A8D"/>
                </a:solidFill>
                <a:effectLst/>
                <a:uLnTx/>
                <a:uFillTx/>
                <a:latin typeface="Calibri" panose="020F0502020204030204"/>
                <a:ea typeface="+mn-ea"/>
                <a:cs typeface="Tahoma" panose="020B0604030504040204" pitchFamily="34" charset="0"/>
              </a:rPr>
              <a:t>For:</a:t>
            </a:r>
          </a:p>
        </p:txBody>
      </p:sp>
      <p:sp>
        <p:nvSpPr>
          <p:cNvPr id="12" name="TextBox 11">
            <a:extLst>
              <a:ext uri="{FF2B5EF4-FFF2-40B4-BE49-F238E27FC236}">
                <a16:creationId xmlns:a16="http://schemas.microsoft.com/office/drawing/2014/main" id="{13E566ED-C85F-4471-BBF7-A8D5741A95D3}"/>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91621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1_Cover Slide">
    <p:bg>
      <p:bgPr>
        <a:solidFill>
          <a:schemeClr val="bg2"/>
        </a:solidFill>
        <a:effectLst/>
      </p:bgPr>
    </p:bg>
    <p:spTree>
      <p:nvGrpSpPr>
        <p:cNvPr id="1" name=""/>
        <p:cNvGrpSpPr/>
        <p:nvPr/>
      </p:nvGrpSpPr>
      <p:grpSpPr>
        <a:xfrm>
          <a:off x="0" y="0"/>
          <a:ext cx="0" cy="0"/>
          <a:chOff x="0" y="0"/>
          <a:chExt cx="0" cy="0"/>
        </a:xfrm>
      </p:grpSpPr>
      <p:grpSp>
        <p:nvGrpSpPr>
          <p:cNvPr id="19" name="קבוצה 18">
            <a:extLst>
              <a:ext uri="{FF2B5EF4-FFF2-40B4-BE49-F238E27FC236}">
                <a16:creationId xmlns:a16="http://schemas.microsoft.com/office/drawing/2014/main" id="{630DADC7-25AE-4B73-A1DD-1C0132BB56CA}"/>
              </a:ext>
            </a:extLst>
          </p:cNvPr>
          <p:cNvGrpSpPr/>
          <p:nvPr userDrawn="1"/>
        </p:nvGrpSpPr>
        <p:grpSpPr>
          <a:xfrm>
            <a:off x="1465426" y="0"/>
            <a:ext cx="5750788" cy="5143501"/>
            <a:chOff x="2731193" y="0"/>
            <a:chExt cx="7667717" cy="6858001"/>
          </a:xfrm>
        </p:grpSpPr>
        <p:sp>
          <p:nvSpPr>
            <p:cNvPr id="20" name="צורה חופשית: צורה 19">
              <a:extLst>
                <a:ext uri="{FF2B5EF4-FFF2-40B4-BE49-F238E27FC236}">
                  <a16:creationId xmlns:a16="http://schemas.microsoft.com/office/drawing/2014/main" id="{17DF4961-DCED-4D2E-A58B-A63307BFE713}"/>
                </a:ext>
              </a:extLst>
            </p:cNvPr>
            <p:cNvSpPr/>
            <p:nvPr userDrawn="1"/>
          </p:nvSpPr>
          <p:spPr>
            <a:xfrm>
              <a:off x="4777558" y="0"/>
              <a:ext cx="4389250" cy="6858000"/>
            </a:xfrm>
            <a:custGeom>
              <a:avLst/>
              <a:gdLst>
                <a:gd name="connsiteX0" fmla="*/ 2039448 w 4389250"/>
                <a:gd name="connsiteY0" fmla="*/ 0 h 6858000"/>
                <a:gd name="connsiteX1" fmla="*/ 2783030 w 4389250"/>
                <a:gd name="connsiteY1" fmla="*/ 0 h 6858000"/>
                <a:gd name="connsiteX2" fmla="*/ 2854818 w 4389250"/>
                <a:gd name="connsiteY2" fmla="*/ 53222 h 6858000"/>
                <a:gd name="connsiteX3" fmla="*/ 4388762 w 4389250"/>
                <a:gd name="connsiteY3" fmla="*/ 2923229 h 6858000"/>
                <a:gd name="connsiteX4" fmla="*/ 692952 w 4389250"/>
                <a:gd name="connsiteY4" fmla="*/ 6796091 h 6858000"/>
                <a:gd name="connsiteX5" fmla="*/ 498457 w 4389250"/>
                <a:gd name="connsiteY5" fmla="*/ 6858000 h 6858000"/>
                <a:gd name="connsiteX6" fmla="*/ 0 w 4389250"/>
                <a:gd name="connsiteY6" fmla="*/ 6858000 h 6858000"/>
                <a:gd name="connsiteX7" fmla="*/ 163544 w 4389250"/>
                <a:gd name="connsiteY7" fmla="*/ 6793240 h 6858000"/>
                <a:gd name="connsiteX8" fmla="*/ 3648163 w 4389250"/>
                <a:gd name="connsiteY8" fmla="*/ 2892256 h 6858000"/>
                <a:gd name="connsiteX9" fmla="*/ 2055949 w 4389250"/>
                <a:gd name="connsiteY9" fmla="*/ 12634 h 6858000"/>
                <a:gd name="connsiteX10" fmla="*/ 2039448 w 438925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9250" h="6858000">
                  <a:moveTo>
                    <a:pt x="2039448" y="0"/>
                  </a:moveTo>
                  <a:lnTo>
                    <a:pt x="2783030" y="0"/>
                  </a:lnTo>
                  <a:lnTo>
                    <a:pt x="2854818" y="53222"/>
                  </a:lnTo>
                  <a:cubicBezTo>
                    <a:pt x="3715038" y="727088"/>
                    <a:pt x="4367479" y="1656240"/>
                    <a:pt x="4388762" y="2923229"/>
                  </a:cubicBezTo>
                  <a:cubicBezTo>
                    <a:pt x="4425645" y="5114604"/>
                    <a:pt x="2365114" y="6242376"/>
                    <a:pt x="692952" y="6796091"/>
                  </a:cubicBezTo>
                  <a:lnTo>
                    <a:pt x="498457" y="6858000"/>
                  </a:lnTo>
                  <a:lnTo>
                    <a:pt x="0" y="6858000"/>
                  </a:lnTo>
                  <a:lnTo>
                    <a:pt x="163544" y="6793240"/>
                  </a:lnTo>
                  <a:cubicBezTo>
                    <a:pt x="1669864" y="6179291"/>
                    <a:pt x="3711092" y="4949986"/>
                    <a:pt x="3648163" y="2892256"/>
                  </a:cubicBezTo>
                  <a:cubicBezTo>
                    <a:pt x="3610657" y="1644998"/>
                    <a:pt x="2917462" y="702965"/>
                    <a:pt x="2055949" y="12634"/>
                  </a:cubicBezTo>
                  <a:lnTo>
                    <a:pt x="2039448" y="0"/>
                  </a:lnTo>
                  <a:close/>
                </a:path>
              </a:pathLst>
            </a:custGeom>
            <a:solidFill>
              <a:srgbClr val="E1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A0CBED"/>
                </a:solidFill>
                <a:effectLst/>
                <a:uLnTx/>
                <a:uFillTx/>
                <a:latin typeface="Calibri" panose="020F0502020204030204"/>
                <a:ea typeface="+mn-ea"/>
                <a:cs typeface="+mn-cs"/>
              </a:endParaRPr>
            </a:p>
          </p:txBody>
        </p:sp>
        <p:sp>
          <p:nvSpPr>
            <p:cNvPr id="21" name="צורה חופשית: צורה 20">
              <a:extLst>
                <a:ext uri="{FF2B5EF4-FFF2-40B4-BE49-F238E27FC236}">
                  <a16:creationId xmlns:a16="http://schemas.microsoft.com/office/drawing/2014/main" id="{9F261F25-391E-4495-9F8C-317D9B8B7421}"/>
                </a:ext>
              </a:extLst>
            </p:cNvPr>
            <p:cNvSpPr>
              <a:spLocks/>
            </p:cNvSpPr>
            <p:nvPr userDrawn="1"/>
          </p:nvSpPr>
          <p:spPr bwMode="auto">
            <a:xfrm>
              <a:off x="2731193" y="2"/>
              <a:ext cx="4206981" cy="6857999"/>
            </a:xfrm>
            <a:custGeom>
              <a:avLst/>
              <a:gdLst>
                <a:gd name="connsiteX0" fmla="*/ 2134482 w 4206981"/>
                <a:gd name="connsiteY0" fmla="*/ 0 h 6857999"/>
                <a:gd name="connsiteX1" fmla="*/ 2565507 w 4206981"/>
                <a:gd name="connsiteY1" fmla="*/ 0 h 6857999"/>
                <a:gd name="connsiteX2" fmla="*/ 2607190 w 4206981"/>
                <a:gd name="connsiteY2" fmla="*/ 29852 h 6857999"/>
                <a:gd name="connsiteX3" fmla="*/ 4206859 w 4206981"/>
                <a:gd name="connsiteY3" fmla="*/ 2889873 h 6857999"/>
                <a:gd name="connsiteX4" fmla="*/ 364395 w 4206981"/>
                <a:gd name="connsiteY4" fmla="*/ 6830388 h 6857999"/>
                <a:gd name="connsiteX5" fmla="*/ 280110 w 4206981"/>
                <a:gd name="connsiteY5" fmla="*/ 6857999 h 6857999"/>
                <a:gd name="connsiteX6" fmla="*/ 0 w 4206981"/>
                <a:gd name="connsiteY6" fmla="*/ 6857999 h 6857999"/>
                <a:gd name="connsiteX7" fmla="*/ 67164 w 4206981"/>
                <a:gd name="connsiteY7" fmla="*/ 6831728 h 6857999"/>
                <a:gd name="connsiteX8" fmla="*/ 3516140 w 4206981"/>
                <a:gd name="connsiteY8" fmla="*/ 2908934 h 6857999"/>
                <a:gd name="connsiteX9" fmla="*/ 2319762 w 4206981"/>
                <a:gd name="connsiteY9" fmla="*/ 163793 h 6857999"/>
                <a:gd name="connsiteX10" fmla="*/ 2134482 w 4206981"/>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6981" h="6857999">
                  <a:moveTo>
                    <a:pt x="2134482" y="0"/>
                  </a:moveTo>
                  <a:lnTo>
                    <a:pt x="2565507" y="0"/>
                  </a:lnTo>
                  <a:lnTo>
                    <a:pt x="2607190" y="29852"/>
                  </a:lnTo>
                  <a:cubicBezTo>
                    <a:pt x="3525928" y="721020"/>
                    <a:pt x="4217577" y="1658697"/>
                    <a:pt x="4206859" y="2889873"/>
                  </a:cubicBezTo>
                  <a:cubicBezTo>
                    <a:pt x="4186902" y="5047419"/>
                    <a:pt x="2074272" y="6248861"/>
                    <a:pt x="364395" y="6830388"/>
                  </a:cubicBezTo>
                  <a:lnTo>
                    <a:pt x="280110" y="6857999"/>
                  </a:lnTo>
                  <a:lnTo>
                    <a:pt x="0" y="6857999"/>
                  </a:lnTo>
                  <a:lnTo>
                    <a:pt x="67164" y="6831728"/>
                  </a:lnTo>
                  <a:cubicBezTo>
                    <a:pt x="1611971" y="6205232"/>
                    <a:pt x="3504906" y="4917315"/>
                    <a:pt x="3516140" y="2908934"/>
                  </a:cubicBezTo>
                  <a:cubicBezTo>
                    <a:pt x="3522095" y="1708731"/>
                    <a:pt x="3017034" y="819374"/>
                    <a:pt x="2319762" y="163793"/>
                  </a:cubicBezTo>
                  <a:lnTo>
                    <a:pt x="2134482" y="0"/>
                  </a:lnTo>
                  <a:close/>
                </a:path>
              </a:pathLst>
            </a:custGeom>
            <a:solidFill>
              <a:srgbClr val="E1F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3E484F"/>
                </a:solidFill>
                <a:effectLst/>
                <a:uLnTx/>
                <a:uFillTx/>
                <a:latin typeface="Calibri" panose="020F0502020204030204"/>
                <a:ea typeface="+mn-ea"/>
                <a:cs typeface="+mn-cs"/>
              </a:endParaRPr>
            </a:p>
          </p:txBody>
        </p:sp>
        <p:sp>
          <p:nvSpPr>
            <p:cNvPr id="22" name="צורה חופשית: צורה 21">
              <a:extLst>
                <a:ext uri="{FF2B5EF4-FFF2-40B4-BE49-F238E27FC236}">
                  <a16:creationId xmlns:a16="http://schemas.microsoft.com/office/drawing/2014/main" id="{703373F4-4545-463C-90D2-59838D91260E}"/>
                </a:ext>
              </a:extLst>
            </p:cNvPr>
            <p:cNvSpPr>
              <a:spLocks/>
            </p:cNvSpPr>
            <p:nvPr userDrawn="1"/>
          </p:nvSpPr>
          <p:spPr bwMode="auto">
            <a:xfrm>
              <a:off x="3885728" y="1"/>
              <a:ext cx="4093156" cy="6857999"/>
            </a:xfrm>
            <a:custGeom>
              <a:avLst/>
              <a:gdLst>
                <a:gd name="connsiteX0" fmla="*/ 1916065 w 4093156"/>
                <a:gd name="connsiteY0" fmla="*/ 0 h 6857999"/>
                <a:gd name="connsiteX1" fmla="*/ 2481932 w 4093156"/>
                <a:gd name="connsiteY1" fmla="*/ 0 h 6857999"/>
                <a:gd name="connsiteX2" fmla="*/ 2637513 w 4093156"/>
                <a:gd name="connsiteY2" fmla="*/ 119981 h 6857999"/>
                <a:gd name="connsiteX3" fmla="*/ 4093021 w 4093156"/>
                <a:gd name="connsiteY3" fmla="*/ 2889873 h 6857999"/>
                <a:gd name="connsiteX4" fmla="*/ 424957 w 4093156"/>
                <a:gd name="connsiteY4" fmla="*/ 6820408 h 6857999"/>
                <a:gd name="connsiteX5" fmla="*/ 312696 w 4093156"/>
                <a:gd name="connsiteY5" fmla="*/ 6857999 h 6857999"/>
                <a:gd name="connsiteX6" fmla="*/ 0 w 4093156"/>
                <a:gd name="connsiteY6" fmla="*/ 6857999 h 6857999"/>
                <a:gd name="connsiteX7" fmla="*/ 37473 w 4093156"/>
                <a:gd name="connsiteY7" fmla="*/ 6843451 h 6857999"/>
                <a:gd name="connsiteX8" fmla="*/ 3414182 w 4093156"/>
                <a:gd name="connsiteY8" fmla="*/ 2923229 h 6857999"/>
                <a:gd name="connsiteX9" fmla="*/ 1931972 w 4093156"/>
                <a:gd name="connsiteY9" fmla="*/ 12867 h 6857999"/>
                <a:gd name="connsiteX10" fmla="*/ 1916065 w 4093156"/>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3156" h="6857999">
                  <a:moveTo>
                    <a:pt x="1916065" y="0"/>
                  </a:moveTo>
                  <a:lnTo>
                    <a:pt x="2481932" y="0"/>
                  </a:lnTo>
                  <a:lnTo>
                    <a:pt x="2637513" y="119981"/>
                  </a:lnTo>
                  <a:cubicBezTo>
                    <a:pt x="3461823" y="790118"/>
                    <a:pt x="4082377" y="1693319"/>
                    <a:pt x="4093021" y="2889873"/>
                  </a:cubicBezTo>
                  <a:cubicBezTo>
                    <a:pt x="4112374" y="5087764"/>
                    <a:pt x="2050364" y="6254462"/>
                    <a:pt x="424957" y="6820408"/>
                  </a:cubicBezTo>
                  <a:lnTo>
                    <a:pt x="312696" y="6857999"/>
                  </a:lnTo>
                  <a:lnTo>
                    <a:pt x="0" y="6857999"/>
                  </a:lnTo>
                  <a:lnTo>
                    <a:pt x="37473" y="6843451"/>
                  </a:lnTo>
                  <a:cubicBezTo>
                    <a:pt x="1492772" y="6258553"/>
                    <a:pt x="3443881" y="5043389"/>
                    <a:pt x="3414182" y="2923229"/>
                  </a:cubicBezTo>
                  <a:cubicBezTo>
                    <a:pt x="3397211" y="1658102"/>
                    <a:pt x="2750863" y="707246"/>
                    <a:pt x="1931972" y="12867"/>
                  </a:cubicBezTo>
                  <a:lnTo>
                    <a:pt x="1916065" y="0"/>
                  </a:lnTo>
                  <a:close/>
                </a:path>
              </a:pathLst>
            </a:custGeom>
            <a:solidFill>
              <a:srgbClr val="E1F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3E484F"/>
                </a:solidFill>
                <a:effectLst/>
                <a:uLnTx/>
                <a:uFillTx/>
                <a:latin typeface="Calibri" panose="020F0502020204030204"/>
                <a:ea typeface="+mn-ea"/>
                <a:cs typeface="+mn-cs"/>
              </a:endParaRPr>
            </a:p>
          </p:txBody>
        </p:sp>
        <p:sp>
          <p:nvSpPr>
            <p:cNvPr id="23" name="צורה חופשית: צורה 22">
              <a:extLst>
                <a:ext uri="{FF2B5EF4-FFF2-40B4-BE49-F238E27FC236}">
                  <a16:creationId xmlns:a16="http://schemas.microsoft.com/office/drawing/2014/main" id="{590407C2-26F7-45D5-BE31-B110BBC52073}"/>
                </a:ext>
              </a:extLst>
            </p:cNvPr>
            <p:cNvSpPr>
              <a:spLocks/>
            </p:cNvSpPr>
            <p:nvPr userDrawn="1"/>
          </p:nvSpPr>
          <p:spPr bwMode="auto">
            <a:xfrm>
              <a:off x="7973203" y="1"/>
              <a:ext cx="2425707" cy="2659585"/>
            </a:xfrm>
            <a:custGeom>
              <a:avLst/>
              <a:gdLst>
                <a:gd name="connsiteX0" fmla="*/ 0 w 2425707"/>
                <a:gd name="connsiteY0" fmla="*/ 0 h 2659585"/>
                <a:gd name="connsiteX1" fmla="*/ 544789 w 2425707"/>
                <a:gd name="connsiteY1" fmla="*/ 0 h 2659585"/>
                <a:gd name="connsiteX2" fmla="*/ 617562 w 2425707"/>
                <a:gd name="connsiteY2" fmla="*/ 48632 h 2659585"/>
                <a:gd name="connsiteX3" fmla="*/ 2425707 w 2425707"/>
                <a:gd name="connsiteY3" fmla="*/ 2659585 h 2659585"/>
                <a:gd name="connsiteX4" fmla="*/ 1558654 w 2425707"/>
                <a:gd name="connsiteY4" fmla="*/ 2659585 h 2659585"/>
                <a:gd name="connsiteX5" fmla="*/ 140026 w 2425707"/>
                <a:gd name="connsiteY5" fmla="*/ 105783 h 2659585"/>
                <a:gd name="connsiteX6" fmla="*/ 0 w 2425707"/>
                <a:gd name="connsiteY6" fmla="*/ 0 h 265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5707" h="2659585">
                  <a:moveTo>
                    <a:pt x="0" y="0"/>
                  </a:moveTo>
                  <a:lnTo>
                    <a:pt x="544789" y="0"/>
                  </a:lnTo>
                  <a:lnTo>
                    <a:pt x="617562" y="48632"/>
                  </a:lnTo>
                  <a:cubicBezTo>
                    <a:pt x="1525571" y="684578"/>
                    <a:pt x="2263581" y="1537343"/>
                    <a:pt x="2425707" y="2659585"/>
                  </a:cubicBezTo>
                  <a:lnTo>
                    <a:pt x="1558654" y="2659585"/>
                  </a:lnTo>
                  <a:cubicBezTo>
                    <a:pt x="1555379" y="1581578"/>
                    <a:pt x="942724" y="742636"/>
                    <a:pt x="140026" y="105783"/>
                  </a:cubicBezTo>
                  <a:lnTo>
                    <a:pt x="0" y="0"/>
                  </a:lnTo>
                  <a:close/>
                </a:path>
              </a:pathLst>
            </a:custGeom>
            <a:solidFill>
              <a:srgbClr val="E1F0FF"/>
            </a:solidFill>
            <a:ln>
              <a:noFill/>
            </a:ln>
          </p:spPr>
          <p:txBody>
            <a:bodyPr vert="horz" wrap="square" lIns="91440" tIns="45720" rIns="91440" bIns="45720" numCol="1" anchor="t" anchorCtr="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3E484F"/>
                </a:solidFill>
                <a:effectLst/>
                <a:uLnTx/>
                <a:uFillTx/>
                <a:latin typeface="Calibri" panose="020F0502020204030204"/>
                <a:ea typeface="+mn-ea"/>
                <a:cs typeface="+mn-cs"/>
              </a:endParaRPr>
            </a:p>
          </p:txBody>
        </p:sp>
      </p:grpSp>
      <p:pic>
        <p:nvPicPr>
          <p:cNvPr id="13" name="תמונה 12">
            <a:extLst>
              <a:ext uri="{FF2B5EF4-FFF2-40B4-BE49-F238E27FC236}">
                <a16:creationId xmlns:a16="http://schemas.microsoft.com/office/drawing/2014/main" id="{C889F92E-54E5-4148-B838-023E4ACC68F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57322" y="291753"/>
            <a:ext cx="2560542" cy="1050554"/>
          </a:xfrm>
          <a:prstGeom prst="rect">
            <a:avLst/>
          </a:prstGeom>
        </p:spPr>
      </p:pic>
      <p:sp>
        <p:nvSpPr>
          <p:cNvPr id="26" name="מציין מיקום טקסט 46">
            <a:extLst>
              <a:ext uri="{FF2B5EF4-FFF2-40B4-BE49-F238E27FC236}">
                <a16:creationId xmlns:a16="http://schemas.microsoft.com/office/drawing/2014/main" id="{E8764290-FB38-42DB-A451-B6028A7F4AA2}"/>
              </a:ext>
            </a:extLst>
          </p:cNvPr>
          <p:cNvSpPr>
            <a:spLocks noGrp="1"/>
          </p:cNvSpPr>
          <p:nvPr>
            <p:ph type="body" sz="quarter" idx="16" hasCustomPrompt="1"/>
          </p:nvPr>
        </p:nvSpPr>
        <p:spPr>
          <a:xfrm>
            <a:off x="3785487" y="4459163"/>
            <a:ext cx="1528435" cy="270000"/>
          </a:xfrm>
        </p:spPr>
        <p:txBody>
          <a:bodyPr>
            <a:noAutofit/>
          </a:bodyPr>
          <a:lstStyle>
            <a:lvl1pPr algn="ctr">
              <a:spcBef>
                <a:spcPts val="0"/>
              </a:spcBef>
              <a:defRPr sz="1500" b="0">
                <a:solidFill>
                  <a:schemeClr val="tx1"/>
                </a:solidFill>
                <a:latin typeface="+mn-lt"/>
              </a:defRPr>
            </a:lvl1pPr>
          </a:lstStyle>
          <a:p>
            <a:pPr lvl="0"/>
            <a:r>
              <a:rPr lang="en-US" dirty="0"/>
              <a:t>Date</a:t>
            </a:r>
          </a:p>
        </p:txBody>
      </p:sp>
      <p:sp>
        <p:nvSpPr>
          <p:cNvPr id="30" name="כותרת 1">
            <a:extLst>
              <a:ext uri="{FF2B5EF4-FFF2-40B4-BE49-F238E27FC236}">
                <a16:creationId xmlns:a16="http://schemas.microsoft.com/office/drawing/2014/main" id="{9ABE937E-880A-485B-B24C-45CBD5961E90}"/>
              </a:ext>
            </a:extLst>
          </p:cNvPr>
          <p:cNvSpPr>
            <a:spLocks noGrp="1"/>
          </p:cNvSpPr>
          <p:nvPr>
            <p:ph type="ctrTitle" hasCustomPrompt="1"/>
          </p:nvPr>
        </p:nvSpPr>
        <p:spPr>
          <a:xfrm>
            <a:off x="425163" y="2210546"/>
            <a:ext cx="8249081" cy="998190"/>
          </a:xfrm>
        </p:spPr>
        <p:txBody>
          <a:bodyPr>
            <a:noAutofit/>
          </a:bodyPr>
          <a:lstStyle>
            <a:lvl1pPr algn="ctr">
              <a:lnSpc>
                <a:spcPts val="3300"/>
              </a:lnSpc>
              <a:defRPr sz="3600" baseline="0">
                <a:solidFill>
                  <a:schemeClr val="accent1"/>
                </a:solidFill>
                <a:latin typeface="+mj-lt"/>
              </a:defRPr>
            </a:lvl1pPr>
          </a:lstStyle>
          <a:p>
            <a:r>
              <a:rPr lang="en-US" dirty="0"/>
              <a:t>Presentation title</a:t>
            </a:r>
          </a:p>
        </p:txBody>
      </p:sp>
      <p:sp>
        <p:nvSpPr>
          <p:cNvPr id="31" name="מציין מיקום טקסט 46">
            <a:extLst>
              <a:ext uri="{FF2B5EF4-FFF2-40B4-BE49-F238E27FC236}">
                <a16:creationId xmlns:a16="http://schemas.microsoft.com/office/drawing/2014/main" id="{DBBED7A2-FE66-4BAE-B1DF-AE0297E5DF36}"/>
              </a:ext>
            </a:extLst>
          </p:cNvPr>
          <p:cNvSpPr>
            <a:spLocks noGrp="1"/>
          </p:cNvSpPr>
          <p:nvPr>
            <p:ph type="body" sz="quarter" idx="13" hasCustomPrompt="1"/>
          </p:nvPr>
        </p:nvSpPr>
        <p:spPr>
          <a:xfrm>
            <a:off x="2766443" y="3803442"/>
            <a:ext cx="2160000" cy="244262"/>
          </a:xfrm>
        </p:spPr>
        <p:txBody>
          <a:bodyPr vert="horz" lIns="108878" tIns="54439" rIns="108878" bIns="54439" rtlCol="0">
            <a:noAutofit/>
          </a:bodyPr>
          <a:lstStyle>
            <a:lvl1pPr>
              <a:defRPr lang="en-US" sz="1500" b="1" dirty="0">
                <a:solidFill>
                  <a:schemeClr val="accent1"/>
                </a:solidFill>
                <a:latin typeface="+mn-lt"/>
              </a:defRPr>
            </a:lvl1pPr>
          </a:lstStyle>
          <a:p>
            <a:pPr lvl="0">
              <a:spcBef>
                <a:spcPts val="0"/>
              </a:spcBef>
            </a:pPr>
            <a:r>
              <a:rPr lang="en-US" dirty="0"/>
              <a:t>Name</a:t>
            </a:r>
          </a:p>
        </p:txBody>
      </p:sp>
      <p:sp>
        <p:nvSpPr>
          <p:cNvPr id="32" name="מציין מיקום טקסט 46">
            <a:extLst>
              <a:ext uri="{FF2B5EF4-FFF2-40B4-BE49-F238E27FC236}">
                <a16:creationId xmlns:a16="http://schemas.microsoft.com/office/drawing/2014/main" id="{04D61B56-6656-4B35-905A-D7A6DE36E9E8}"/>
              </a:ext>
            </a:extLst>
          </p:cNvPr>
          <p:cNvSpPr>
            <a:spLocks noGrp="1"/>
          </p:cNvSpPr>
          <p:nvPr>
            <p:ph type="body" sz="quarter" idx="17" hasCustomPrompt="1"/>
          </p:nvPr>
        </p:nvSpPr>
        <p:spPr>
          <a:xfrm>
            <a:off x="5417207" y="3803442"/>
            <a:ext cx="2160000" cy="244262"/>
          </a:xfrm>
        </p:spPr>
        <p:txBody>
          <a:bodyPr vert="horz" lIns="108878" tIns="54439" rIns="108878" bIns="54439" rtlCol="0">
            <a:noAutofit/>
          </a:bodyPr>
          <a:lstStyle>
            <a:lvl1pPr rtl="0">
              <a:defRPr lang="en-US" sz="1500" b="1" dirty="0">
                <a:solidFill>
                  <a:schemeClr val="accent1"/>
                </a:solidFill>
                <a:latin typeface="+mn-lt"/>
              </a:defRPr>
            </a:lvl1pPr>
          </a:lstStyle>
          <a:p>
            <a:pPr lvl="0">
              <a:spcBef>
                <a:spcPts val="0"/>
              </a:spcBef>
            </a:pPr>
            <a:r>
              <a:rPr lang="en-US" dirty="0"/>
              <a:t>Text</a:t>
            </a:r>
          </a:p>
        </p:txBody>
      </p:sp>
      <p:sp>
        <p:nvSpPr>
          <p:cNvPr id="33" name="TextBox 32">
            <a:extLst>
              <a:ext uri="{FF2B5EF4-FFF2-40B4-BE49-F238E27FC236}">
                <a16:creationId xmlns:a16="http://schemas.microsoft.com/office/drawing/2014/main" id="{23CA7211-2781-4CC7-A862-D01C14DA3256}"/>
              </a:ext>
            </a:extLst>
          </p:cNvPr>
          <p:cNvSpPr txBox="1"/>
          <p:nvPr userDrawn="1"/>
        </p:nvSpPr>
        <p:spPr>
          <a:xfrm>
            <a:off x="1531477" y="3812247"/>
            <a:ext cx="1234967"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4A8D"/>
                </a:solidFill>
                <a:effectLst/>
                <a:uLnTx/>
                <a:uFillTx/>
                <a:latin typeface="Calibri" panose="020F0502020204030204"/>
                <a:ea typeface="+mn-ea"/>
                <a:cs typeface="Tahoma" panose="020B0604030504040204" pitchFamily="34" charset="0"/>
              </a:rPr>
              <a:t>Presented by:</a:t>
            </a:r>
          </a:p>
        </p:txBody>
      </p:sp>
      <p:sp>
        <p:nvSpPr>
          <p:cNvPr id="34" name="TextBox 33">
            <a:extLst>
              <a:ext uri="{FF2B5EF4-FFF2-40B4-BE49-F238E27FC236}">
                <a16:creationId xmlns:a16="http://schemas.microsoft.com/office/drawing/2014/main" id="{8239F56A-2FC9-4842-8E82-805A8A15B5D4}"/>
              </a:ext>
            </a:extLst>
          </p:cNvPr>
          <p:cNvSpPr txBox="1"/>
          <p:nvPr userDrawn="1"/>
        </p:nvSpPr>
        <p:spPr>
          <a:xfrm>
            <a:off x="4943964" y="3812247"/>
            <a:ext cx="511048"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4A8D"/>
                </a:solidFill>
                <a:effectLst/>
                <a:uLnTx/>
                <a:uFillTx/>
                <a:latin typeface="Calibri" panose="020F0502020204030204"/>
                <a:ea typeface="+mn-ea"/>
                <a:cs typeface="Tahoma" panose="020B0604030504040204" pitchFamily="34" charset="0"/>
              </a:rPr>
              <a:t>For:</a:t>
            </a:r>
          </a:p>
        </p:txBody>
      </p:sp>
      <p:sp>
        <p:nvSpPr>
          <p:cNvPr id="16" name="TextBox 15">
            <a:extLst>
              <a:ext uri="{FF2B5EF4-FFF2-40B4-BE49-F238E27FC236}">
                <a16:creationId xmlns:a16="http://schemas.microsoft.com/office/drawing/2014/main" id="{0025BB3E-08E5-45D6-B257-2910811173C9}"/>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14253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bg2"/>
        </a:solidFill>
        <a:effectLst/>
      </p:bgPr>
    </p:bg>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41ED0645-EEA7-4500-A273-D7D147FF9B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3542724"/>
            <a:ext cx="9144000" cy="1392706"/>
          </a:xfrm>
          <a:prstGeom prst="rect">
            <a:avLst/>
          </a:prstGeom>
        </p:spPr>
      </p:pic>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19" y="206026"/>
            <a:ext cx="6678141"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8" y="1200428"/>
            <a:ext cx="6678143" cy="303051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45" name="תמונה 44">
            <a:extLst>
              <a:ext uri="{FF2B5EF4-FFF2-40B4-BE49-F238E27FC236}">
                <a16:creationId xmlns:a16="http://schemas.microsoft.com/office/drawing/2014/main" id="{4522AFBD-9A9E-4F45-B8FE-CE5FB2376C0B}"/>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0" name="TextBox 9">
            <a:extLst>
              <a:ext uri="{FF2B5EF4-FFF2-40B4-BE49-F238E27FC236}">
                <a16:creationId xmlns:a16="http://schemas.microsoft.com/office/drawing/2014/main" id="{C6B10DB2-7748-4164-B8A2-F994322A381A}"/>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13" name="Footer Placeholder 3">
            <a:extLst>
              <a:ext uri="{FF2B5EF4-FFF2-40B4-BE49-F238E27FC236}">
                <a16:creationId xmlns:a16="http://schemas.microsoft.com/office/drawing/2014/main" id="{26445544-3A41-40EE-90C9-7278D1A41F38}"/>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3E484F"/>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3E484F"/>
              </a:solidFill>
              <a:effectLst/>
              <a:uLnTx/>
              <a:uFillTx/>
              <a:latin typeface="Calibri" panose="020F0502020204030204" pitchFamily="34" charset="0"/>
              <a:ea typeface="+mn-ea"/>
              <a:cs typeface="Calibri" panose="020F0502020204030204" pitchFamily="34" charset="0"/>
            </a:endParaRPr>
          </a:p>
        </p:txBody>
      </p:sp>
      <p:sp>
        <p:nvSpPr>
          <p:cNvPr id="12" name="מציין מיקום של כותרת תחתונה 4">
            <a:extLst>
              <a:ext uri="{FF2B5EF4-FFF2-40B4-BE49-F238E27FC236}">
                <a16:creationId xmlns:a16="http://schemas.microsoft.com/office/drawing/2014/main" id="{FC31B947-751B-4A09-BE8E-F3985E927E30}"/>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0979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cxnSp>
        <p:nvCxnSpPr>
          <p:cNvPr id="10" name="מחבר ישר 9">
            <a:extLst>
              <a:ext uri="{FF2B5EF4-FFF2-40B4-BE49-F238E27FC236}">
                <a16:creationId xmlns:a16="http://schemas.microsoft.com/office/drawing/2014/main" id="{F2461A2C-52BF-4F6E-AC6D-0086E64568D6}"/>
              </a:ext>
            </a:extLst>
          </p:cNvPr>
          <p:cNvCxnSpPr/>
          <p:nvPr userDrawn="1"/>
        </p:nvCxnSpPr>
        <p:spPr>
          <a:xfrm>
            <a:off x="457318" y="855609"/>
            <a:ext cx="868668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7144243"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8419219"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8" name="תמונה 7">
            <a:extLst>
              <a:ext uri="{FF2B5EF4-FFF2-40B4-BE49-F238E27FC236}">
                <a16:creationId xmlns:a16="http://schemas.microsoft.com/office/drawing/2014/main" id="{D9A40441-B7FA-4C56-A9F6-81667400FCC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3" name="TextBox 12">
            <a:extLst>
              <a:ext uri="{FF2B5EF4-FFF2-40B4-BE49-F238E27FC236}">
                <a16:creationId xmlns:a16="http://schemas.microsoft.com/office/drawing/2014/main" id="{EAB85ED7-A3EC-4840-B6B7-F3AAEA6A7EC6}"/>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14" name="Footer Placeholder 3">
            <a:extLst>
              <a:ext uri="{FF2B5EF4-FFF2-40B4-BE49-F238E27FC236}">
                <a16:creationId xmlns:a16="http://schemas.microsoft.com/office/drawing/2014/main" id="{65198F5C-2171-4B1F-A434-2CDEB837F2F1}"/>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3E484F"/>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3E484F"/>
              </a:solidFill>
              <a:effectLst/>
              <a:uLnTx/>
              <a:uFillTx/>
              <a:latin typeface="Calibri" panose="020F0502020204030204" pitchFamily="34" charset="0"/>
              <a:ea typeface="+mn-ea"/>
              <a:cs typeface="Calibri" panose="020F0502020204030204" pitchFamily="34" charset="0"/>
            </a:endParaRPr>
          </a:p>
        </p:txBody>
      </p:sp>
      <p:sp>
        <p:nvSpPr>
          <p:cNvPr id="11" name="מציין מיקום של כותרת תחתונה 4">
            <a:extLst>
              <a:ext uri="{FF2B5EF4-FFF2-40B4-BE49-F238E27FC236}">
                <a16:creationId xmlns:a16="http://schemas.microsoft.com/office/drawing/2014/main" id="{8052D5F3-C0B9-4514-B7A2-549305CDD45E}"/>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816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nd 2 Contents">
    <p:spTree>
      <p:nvGrpSpPr>
        <p:cNvPr id="1" name=""/>
        <p:cNvGrpSpPr/>
        <p:nvPr/>
      </p:nvGrpSpPr>
      <p:grpSpPr>
        <a:xfrm>
          <a:off x="0" y="0"/>
          <a:ext cx="0" cy="0"/>
          <a:chOff x="0" y="0"/>
          <a:chExt cx="0" cy="0"/>
        </a:xfrm>
      </p:grpSpPr>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7144243"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4131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sp>
        <p:nvSpPr>
          <p:cNvPr id="6" name="מציין מיקום תוכן 4">
            <a:extLst>
              <a:ext uri="{FF2B5EF4-FFF2-40B4-BE49-F238E27FC236}">
                <a16:creationId xmlns:a16="http://schemas.microsoft.com/office/drawing/2014/main" id="{C3D68647-40BB-4E40-9D12-4180680B3A93}"/>
              </a:ext>
            </a:extLst>
          </p:cNvPr>
          <p:cNvSpPr>
            <a:spLocks noGrp="1"/>
          </p:cNvSpPr>
          <p:nvPr>
            <p:ph sz="quarter" idx="11" hasCustomPrompt="1"/>
          </p:nvPr>
        </p:nvSpPr>
        <p:spPr>
          <a:xfrm>
            <a:off x="4745538" y="1200428"/>
            <a:ext cx="4131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cxnSp>
        <p:nvCxnSpPr>
          <p:cNvPr id="8" name="מחבר ישר 7">
            <a:extLst>
              <a:ext uri="{FF2B5EF4-FFF2-40B4-BE49-F238E27FC236}">
                <a16:creationId xmlns:a16="http://schemas.microsoft.com/office/drawing/2014/main" id="{19F36860-9811-4767-99D7-F50368208E0C}"/>
              </a:ext>
            </a:extLst>
          </p:cNvPr>
          <p:cNvCxnSpPr/>
          <p:nvPr userDrawn="1"/>
        </p:nvCxnSpPr>
        <p:spPr>
          <a:xfrm>
            <a:off x="457318" y="855609"/>
            <a:ext cx="868668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תמונה 9">
            <a:extLst>
              <a:ext uri="{FF2B5EF4-FFF2-40B4-BE49-F238E27FC236}">
                <a16:creationId xmlns:a16="http://schemas.microsoft.com/office/drawing/2014/main" id="{4AA17FF7-E86C-4838-AB9C-3F47BB9CABF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3" name="TextBox 12">
            <a:extLst>
              <a:ext uri="{FF2B5EF4-FFF2-40B4-BE49-F238E27FC236}">
                <a16:creationId xmlns:a16="http://schemas.microsoft.com/office/drawing/2014/main" id="{38B0F238-C625-43A1-9C2B-130EAD00CCFA}"/>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14" name="Footer Placeholder 3">
            <a:extLst>
              <a:ext uri="{FF2B5EF4-FFF2-40B4-BE49-F238E27FC236}">
                <a16:creationId xmlns:a16="http://schemas.microsoft.com/office/drawing/2014/main" id="{34AFCAF6-F960-4857-B88B-801B85C0EDD4}"/>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3E484F"/>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3E484F"/>
              </a:solidFill>
              <a:effectLst/>
              <a:uLnTx/>
              <a:uFillTx/>
              <a:latin typeface="Calibri" panose="020F0502020204030204" pitchFamily="34" charset="0"/>
              <a:ea typeface="+mn-ea"/>
              <a:cs typeface="Calibri" panose="020F0502020204030204" pitchFamily="34" charset="0"/>
            </a:endParaRPr>
          </a:p>
        </p:txBody>
      </p:sp>
      <p:sp>
        <p:nvSpPr>
          <p:cNvPr id="11" name="מציין מיקום של כותרת תחתונה 4">
            <a:extLst>
              <a:ext uri="{FF2B5EF4-FFF2-40B4-BE49-F238E27FC236}">
                <a16:creationId xmlns:a16="http://schemas.microsoft.com/office/drawing/2014/main" id="{18FB610E-9806-493B-9C00-A8FB753631A5}"/>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257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Divider - General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7" name="TextBox 6">
            <a:extLst>
              <a:ext uri="{FF2B5EF4-FFF2-40B4-BE49-F238E27FC236}">
                <a16:creationId xmlns:a16="http://schemas.microsoft.com/office/drawing/2014/main" id="{365FA8BA-D507-4143-9C90-4DEEE643B2ED}"/>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E484F"/>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3E484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18586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 General Divider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userDrawn="1">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userDrawn="1">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1" name="TextBox 10">
            <a:extLst>
              <a:ext uri="{FF2B5EF4-FFF2-40B4-BE49-F238E27FC236}">
                <a16:creationId xmlns:a16="http://schemas.microsoft.com/office/drawing/2014/main" id="{BA1F6496-27E9-440D-92D9-60D5EEE5B905}"/>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bg1"/>
                </a:solidFill>
              </a:rPr>
              <a:t>© ETSI 2020</a:t>
            </a:r>
            <a:endParaRPr lang="he-IL" sz="1050" dirty="0">
              <a:solidFill>
                <a:schemeClr val="bg1"/>
              </a:solidFill>
            </a:endParaRPr>
          </a:p>
        </p:txBody>
      </p:sp>
      <p:sp>
        <p:nvSpPr>
          <p:cNvPr id="12" name="Footer Placeholder 3">
            <a:extLst>
              <a:ext uri="{FF2B5EF4-FFF2-40B4-BE49-F238E27FC236}">
                <a16:creationId xmlns:a16="http://schemas.microsoft.com/office/drawing/2014/main" id="{307B9D33-FEF9-4380-BD20-9D29DB9F42DA}"/>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8C81157-9992-4BD3-B8A9-14B1E5882052}" type="slidenum">
              <a:rPr lang="en-US" sz="1050" baseline="0" smtClean="0">
                <a:solidFill>
                  <a:schemeClr val="tx1"/>
                </a:solidFill>
                <a:latin typeface="Calibri" panose="020F0502020204030204" pitchFamily="34" charset="0"/>
                <a:cs typeface="Calibri" panose="020F0502020204030204" pitchFamily="34" charset="0"/>
              </a:rPr>
              <a:pPr algn="r"/>
              <a:t>‹Nr.›</a:t>
            </a:fld>
            <a:endParaRPr lang="en-US" sz="1050" baseline="0" dirty="0">
              <a:solidFill>
                <a:schemeClr val="tx1"/>
              </a:solidFill>
              <a:latin typeface="Calibri" panose="020F0502020204030204" pitchFamily="34" charset="0"/>
              <a:cs typeface="Calibri" panose="020F0502020204030204" pitchFamily="34" charset="0"/>
            </a:endParaRPr>
          </a:p>
        </p:txBody>
      </p:sp>
      <p:sp>
        <p:nvSpPr>
          <p:cNvPr id="14" name="מציין מיקום של כותרת תחתונה 4">
            <a:extLst>
              <a:ext uri="{FF2B5EF4-FFF2-40B4-BE49-F238E27FC236}">
                <a16:creationId xmlns:a16="http://schemas.microsoft.com/office/drawing/2014/main" id="{AD95CAA0-D765-4A48-BCDB-23B3F8E3B80F}"/>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algn="ctr">
              <a:buFont typeface="Wingdings" panose="05000000000000000000" pitchFamily="2" charset="2"/>
              <a:buNone/>
            </a:pPr>
            <a:r>
              <a:rPr lang="en-US" dirty="0"/>
              <a:t>ADD SECTION NAME</a:t>
            </a:r>
          </a:p>
        </p:txBody>
      </p:sp>
    </p:spTree>
    <p:extLst>
      <p:ext uri="{BB962C8B-B14F-4D97-AF65-F5344CB8AC3E}">
        <p14:creationId xmlns:p14="http://schemas.microsoft.com/office/powerpoint/2010/main" val="127597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lide - General Divider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userDrawn="1">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userDrawn="1">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1" name="TextBox 10">
            <a:extLst>
              <a:ext uri="{FF2B5EF4-FFF2-40B4-BE49-F238E27FC236}">
                <a16:creationId xmlns:a16="http://schemas.microsoft.com/office/drawing/2014/main" id="{BA1F6496-27E9-440D-92D9-60D5EEE5B905}"/>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12" name="Footer Placeholder 3">
            <a:extLst>
              <a:ext uri="{FF2B5EF4-FFF2-40B4-BE49-F238E27FC236}">
                <a16:creationId xmlns:a16="http://schemas.microsoft.com/office/drawing/2014/main" id="{307B9D33-FEF9-4380-BD20-9D29DB9F42DA}"/>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3E484F"/>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3E484F"/>
              </a:solidFill>
              <a:effectLst/>
              <a:uLnTx/>
              <a:uFillTx/>
              <a:latin typeface="Calibri" panose="020F0502020204030204" pitchFamily="34" charset="0"/>
              <a:ea typeface="+mn-ea"/>
              <a:cs typeface="Calibri" panose="020F0502020204030204" pitchFamily="34" charset="0"/>
            </a:endParaRPr>
          </a:p>
        </p:txBody>
      </p:sp>
      <p:sp>
        <p:nvSpPr>
          <p:cNvPr id="14" name="מציין מיקום של כותרת תחתונה 4">
            <a:extLst>
              <a:ext uri="{FF2B5EF4-FFF2-40B4-BE49-F238E27FC236}">
                <a16:creationId xmlns:a16="http://schemas.microsoft.com/office/drawing/2014/main" id="{AD95CAA0-D765-4A48-BCDB-23B3F8E3B80F}"/>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143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Divider - General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7" name="TextBox 6">
            <a:extLst>
              <a:ext uri="{FF2B5EF4-FFF2-40B4-BE49-F238E27FC236}">
                <a16:creationId xmlns:a16="http://schemas.microsoft.com/office/drawing/2014/main" id="{75000C9C-5F4A-4137-B5D6-C7CBCBA749CF}"/>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E484F"/>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3E484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3704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lide - General Divider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userDrawn="1">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userDrawn="1">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1" name="TextBox 10">
            <a:extLst>
              <a:ext uri="{FF2B5EF4-FFF2-40B4-BE49-F238E27FC236}">
                <a16:creationId xmlns:a16="http://schemas.microsoft.com/office/drawing/2014/main" id="{CB15B2BD-39A7-4F11-A0F9-A8EBC07F4ED4}"/>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12" name="Footer Placeholder 3">
            <a:extLst>
              <a:ext uri="{FF2B5EF4-FFF2-40B4-BE49-F238E27FC236}">
                <a16:creationId xmlns:a16="http://schemas.microsoft.com/office/drawing/2014/main" id="{44E42D40-548C-4F03-B969-9E06A979BE34}"/>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3E484F"/>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3E484F"/>
              </a:solidFill>
              <a:effectLst/>
              <a:uLnTx/>
              <a:uFillTx/>
              <a:latin typeface="Calibri" panose="020F0502020204030204" pitchFamily="34" charset="0"/>
              <a:ea typeface="+mn-ea"/>
              <a:cs typeface="Calibri" panose="020F0502020204030204" pitchFamily="34" charset="0"/>
            </a:endParaRPr>
          </a:p>
        </p:txBody>
      </p:sp>
      <p:sp>
        <p:nvSpPr>
          <p:cNvPr id="14" name="מציין מיקום של כותרת תחתונה 4">
            <a:extLst>
              <a:ext uri="{FF2B5EF4-FFF2-40B4-BE49-F238E27FC236}">
                <a16:creationId xmlns:a16="http://schemas.microsoft.com/office/drawing/2014/main" id="{44B39FA4-0625-40DB-9345-F9D4DCF46040}"/>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6962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Divider - General 3">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6" name="TextBox 5">
            <a:extLst>
              <a:ext uri="{FF2B5EF4-FFF2-40B4-BE49-F238E27FC236}">
                <a16:creationId xmlns:a16="http://schemas.microsoft.com/office/drawing/2014/main" id="{58D1CA5A-67E0-445C-8ED9-1D97C8DEDCAC}"/>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E484F"/>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3E484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57005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lide - General Divider 3">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userDrawn="1">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userDrawn="1">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1" name="TextBox 10">
            <a:extLst>
              <a:ext uri="{FF2B5EF4-FFF2-40B4-BE49-F238E27FC236}">
                <a16:creationId xmlns:a16="http://schemas.microsoft.com/office/drawing/2014/main" id="{BB1FBECD-340B-4FAB-BA12-88175B94A2C1}"/>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12" name="Footer Placeholder 3">
            <a:extLst>
              <a:ext uri="{FF2B5EF4-FFF2-40B4-BE49-F238E27FC236}">
                <a16:creationId xmlns:a16="http://schemas.microsoft.com/office/drawing/2014/main" id="{84EF2ADB-9A89-40BC-BC15-3C01C6088479}"/>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3E484F"/>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3E484F"/>
              </a:solidFill>
              <a:effectLst/>
              <a:uLnTx/>
              <a:uFillTx/>
              <a:latin typeface="Calibri" panose="020F0502020204030204" pitchFamily="34" charset="0"/>
              <a:ea typeface="+mn-ea"/>
              <a:cs typeface="Calibri" panose="020F0502020204030204" pitchFamily="34" charset="0"/>
            </a:endParaRPr>
          </a:p>
        </p:txBody>
      </p:sp>
      <p:sp>
        <p:nvSpPr>
          <p:cNvPr id="14" name="מציין מיקום של כותרת תחתונה 4">
            <a:extLst>
              <a:ext uri="{FF2B5EF4-FFF2-40B4-BE49-F238E27FC236}">
                <a16:creationId xmlns:a16="http://schemas.microsoft.com/office/drawing/2014/main" id="{7EFE5C21-EDE3-49A3-AB4C-201632488CE6}"/>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2367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Divider - General 4">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6" name="TextBox 5">
            <a:extLst>
              <a:ext uri="{FF2B5EF4-FFF2-40B4-BE49-F238E27FC236}">
                <a16:creationId xmlns:a16="http://schemas.microsoft.com/office/drawing/2014/main" id="{59B6A789-9E81-499C-A423-9BF9017CA763}"/>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43808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lide - General Divider 4">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userDrawn="1">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userDrawn="1">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1" name="TextBox 10">
            <a:extLst>
              <a:ext uri="{FF2B5EF4-FFF2-40B4-BE49-F238E27FC236}">
                <a16:creationId xmlns:a16="http://schemas.microsoft.com/office/drawing/2014/main" id="{A6888615-4A21-4FA2-A689-8FB7634D6320}"/>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12" name="Footer Placeholder 3">
            <a:extLst>
              <a:ext uri="{FF2B5EF4-FFF2-40B4-BE49-F238E27FC236}">
                <a16:creationId xmlns:a16="http://schemas.microsoft.com/office/drawing/2014/main" id="{221EA363-98E5-455B-8A3E-B673A250ECE9}"/>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
        <p:nvSpPr>
          <p:cNvPr id="14" name="מציין מיקום של כותרת תחתונה 4">
            <a:extLst>
              <a:ext uri="{FF2B5EF4-FFF2-40B4-BE49-F238E27FC236}">
                <a16:creationId xmlns:a16="http://schemas.microsoft.com/office/drawing/2014/main" id="{009FC410-4D6C-41A2-AE5F-CD38EB72D427}"/>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83086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Divider - General 5">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6" name="TextBox 5">
            <a:extLst>
              <a:ext uri="{FF2B5EF4-FFF2-40B4-BE49-F238E27FC236}">
                <a16:creationId xmlns:a16="http://schemas.microsoft.com/office/drawing/2014/main" id="{AAEF83C6-9764-4440-8BD6-C4073E91D316}"/>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65438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lide - General Divider 5">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userDrawn="1">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userDrawn="1">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1" name="TextBox 10">
            <a:extLst>
              <a:ext uri="{FF2B5EF4-FFF2-40B4-BE49-F238E27FC236}">
                <a16:creationId xmlns:a16="http://schemas.microsoft.com/office/drawing/2014/main" id="{9676EC95-DA8E-4E8D-AC58-BCC198B18C8A}"/>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12" name="Footer Placeholder 3">
            <a:extLst>
              <a:ext uri="{FF2B5EF4-FFF2-40B4-BE49-F238E27FC236}">
                <a16:creationId xmlns:a16="http://schemas.microsoft.com/office/drawing/2014/main" id="{D92B2546-3267-4D3A-95E9-94EEDE110FA2}"/>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3E484F"/>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3E484F"/>
              </a:solidFill>
              <a:effectLst/>
              <a:uLnTx/>
              <a:uFillTx/>
              <a:latin typeface="Calibri" panose="020F0502020204030204" pitchFamily="34" charset="0"/>
              <a:ea typeface="+mn-ea"/>
              <a:cs typeface="Calibri" panose="020F0502020204030204" pitchFamily="34" charset="0"/>
            </a:endParaRPr>
          </a:p>
        </p:txBody>
      </p:sp>
      <p:sp>
        <p:nvSpPr>
          <p:cNvPr id="14" name="מציין מיקום של כותרת תחתונה 4">
            <a:extLst>
              <a:ext uri="{FF2B5EF4-FFF2-40B4-BE49-F238E27FC236}">
                <a16:creationId xmlns:a16="http://schemas.microsoft.com/office/drawing/2014/main" id="{9DDB4D93-0915-4D24-8981-29B50DDF611E}"/>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6726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Divider - Interoperabilit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49" name="TextBox 48">
            <a:extLst>
              <a:ext uri="{FF2B5EF4-FFF2-40B4-BE49-F238E27FC236}">
                <a16:creationId xmlns:a16="http://schemas.microsoft.com/office/drawing/2014/main" id="{978F9903-36C8-46DC-A63E-A1A6975B7D44}"/>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E484F"/>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3E484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22960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 General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7" name="TextBox 6">
            <a:extLst>
              <a:ext uri="{FF2B5EF4-FFF2-40B4-BE49-F238E27FC236}">
                <a16:creationId xmlns:a16="http://schemas.microsoft.com/office/drawing/2014/main" id="{75000C9C-5F4A-4137-B5D6-C7CBCBA749CF}"/>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tx1"/>
                </a:solidFill>
              </a:rPr>
              <a:t>© ETSI 2020</a:t>
            </a:r>
            <a:endParaRPr lang="he-IL" sz="1050" dirty="0">
              <a:solidFill>
                <a:schemeClr val="tx1"/>
              </a:solidFill>
            </a:endParaRPr>
          </a:p>
        </p:txBody>
      </p:sp>
    </p:spTree>
    <p:extLst>
      <p:ext uri="{BB962C8B-B14F-4D97-AF65-F5344CB8AC3E}">
        <p14:creationId xmlns:p14="http://schemas.microsoft.com/office/powerpoint/2010/main" val="253183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lide - Interoperabil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userDrawn="1">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userDrawn="1">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25" name="TextBox 24">
            <a:extLst>
              <a:ext uri="{FF2B5EF4-FFF2-40B4-BE49-F238E27FC236}">
                <a16:creationId xmlns:a16="http://schemas.microsoft.com/office/drawing/2014/main" id="{2EDC8444-6C9E-45CA-BCD9-805408007ABD}"/>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26" name="Footer Placeholder 3">
            <a:extLst>
              <a:ext uri="{FF2B5EF4-FFF2-40B4-BE49-F238E27FC236}">
                <a16:creationId xmlns:a16="http://schemas.microsoft.com/office/drawing/2014/main" id="{45F2A82F-CD8F-4013-8CB9-06BFC6C56457}"/>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3E484F"/>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3E484F"/>
              </a:solidFill>
              <a:effectLst/>
              <a:uLnTx/>
              <a:uFillTx/>
              <a:latin typeface="Calibri" panose="020F0502020204030204" pitchFamily="34" charset="0"/>
              <a:ea typeface="+mn-ea"/>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E956F5EC-E948-4408-9F64-0657F22C8DCC}"/>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5997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Divider - Connecting Thing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46" name="TextBox 45">
            <a:extLst>
              <a:ext uri="{FF2B5EF4-FFF2-40B4-BE49-F238E27FC236}">
                <a16:creationId xmlns:a16="http://schemas.microsoft.com/office/drawing/2014/main" id="{0B0DD8D0-7699-4FEA-8339-A0B0FF8F4F0C}"/>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E484F"/>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3E484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30904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lide - Connecting Thing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22" name="TextBox 21">
            <a:extLst>
              <a:ext uri="{FF2B5EF4-FFF2-40B4-BE49-F238E27FC236}">
                <a16:creationId xmlns:a16="http://schemas.microsoft.com/office/drawing/2014/main" id="{1838E914-E5C2-4FDA-8DA8-03B57C055929}"/>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23" name="Footer Placeholder 3">
            <a:extLst>
              <a:ext uri="{FF2B5EF4-FFF2-40B4-BE49-F238E27FC236}">
                <a16:creationId xmlns:a16="http://schemas.microsoft.com/office/drawing/2014/main" id="{81E0E8EA-F309-45D9-8162-AF34B3A6D15B}"/>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3E484F"/>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3E484F"/>
              </a:solidFill>
              <a:effectLst/>
              <a:uLnTx/>
              <a:uFillTx/>
              <a:latin typeface="Calibri" panose="020F0502020204030204" pitchFamily="34" charset="0"/>
              <a:ea typeface="+mn-ea"/>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BAD6F975-1E67-4C33-9566-4D46D52FA26C}"/>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17932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Divider - Public Safet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41" name="TextBox 40">
            <a:extLst>
              <a:ext uri="{FF2B5EF4-FFF2-40B4-BE49-F238E27FC236}">
                <a16:creationId xmlns:a16="http://schemas.microsoft.com/office/drawing/2014/main" id="{70D06280-CD97-4941-979E-AAF436D9088F}"/>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E484F"/>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3E484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62825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lide - Public Safet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21" name="TextBox 20">
            <a:extLst>
              <a:ext uri="{FF2B5EF4-FFF2-40B4-BE49-F238E27FC236}">
                <a16:creationId xmlns:a16="http://schemas.microsoft.com/office/drawing/2014/main" id="{17C5ACE5-66CC-4D67-A392-3EC19DA1F02D}"/>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22" name="Footer Placeholder 3">
            <a:extLst>
              <a:ext uri="{FF2B5EF4-FFF2-40B4-BE49-F238E27FC236}">
                <a16:creationId xmlns:a16="http://schemas.microsoft.com/office/drawing/2014/main" id="{5CA478FE-BAB1-4242-9DF7-8A8E6F2A7EAF}"/>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77B3D064-0B08-4DEF-812C-55F4DC3FA3E3}"/>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9240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Divider - Securit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38" name="TextBox 37">
            <a:extLst>
              <a:ext uri="{FF2B5EF4-FFF2-40B4-BE49-F238E27FC236}">
                <a16:creationId xmlns:a16="http://schemas.microsoft.com/office/drawing/2014/main" id="{255ABCB7-C237-4670-9356-9FFC5D4DF85E}"/>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03295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lide - Secur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23" name="TextBox 22">
            <a:extLst>
              <a:ext uri="{FF2B5EF4-FFF2-40B4-BE49-F238E27FC236}">
                <a16:creationId xmlns:a16="http://schemas.microsoft.com/office/drawing/2014/main" id="{37C45AA8-2DD0-41E2-BE70-2C7C2A145571}"/>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24" name="Footer Placeholder 3">
            <a:extLst>
              <a:ext uri="{FF2B5EF4-FFF2-40B4-BE49-F238E27FC236}">
                <a16:creationId xmlns:a16="http://schemas.microsoft.com/office/drawing/2014/main" id="{550B28D8-9AF2-47E9-A96A-1E52D940EB6C}"/>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3E484F"/>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3E484F"/>
              </a:solidFill>
              <a:effectLst/>
              <a:uLnTx/>
              <a:uFillTx/>
              <a:latin typeface="Calibri" panose="020F0502020204030204" pitchFamily="34" charset="0"/>
              <a:ea typeface="+mn-ea"/>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2071622C-6C1B-4FFB-B420-1523F3F5E807}"/>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1972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Divider - Home &amp; Offic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23" name="TextBox 22">
            <a:extLst>
              <a:ext uri="{FF2B5EF4-FFF2-40B4-BE49-F238E27FC236}">
                <a16:creationId xmlns:a16="http://schemas.microsoft.com/office/drawing/2014/main" id="{A18A155C-0803-45F2-A139-AC623E9A07C7}"/>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E484F"/>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3E484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625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lide - Home &amp; Offic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6" name="TextBox 15">
            <a:extLst>
              <a:ext uri="{FF2B5EF4-FFF2-40B4-BE49-F238E27FC236}">
                <a16:creationId xmlns:a16="http://schemas.microsoft.com/office/drawing/2014/main" id="{ED331313-3BBE-4A6D-9604-505212750757}"/>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17" name="Footer Placeholder 3">
            <a:extLst>
              <a:ext uri="{FF2B5EF4-FFF2-40B4-BE49-F238E27FC236}">
                <a16:creationId xmlns:a16="http://schemas.microsoft.com/office/drawing/2014/main" id="{0A27284A-8ECE-4A88-AFAF-5AF6A10A10D6}"/>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80A87F92-419C-4F03-BFE5-7E413A4F597C}"/>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
        <p:nvSpPr>
          <p:cNvPr id="2" name="Rectangle 1">
            <a:extLst>
              <a:ext uri="{FF2B5EF4-FFF2-40B4-BE49-F238E27FC236}">
                <a16:creationId xmlns:a16="http://schemas.microsoft.com/office/drawing/2014/main" id="{81FA5A85-3099-4FD1-877E-556C6C722CC9}"/>
              </a:ext>
            </a:extLst>
          </p:cNvPr>
          <p:cNvSpPr/>
          <p:nvPr userDrawn="1"/>
        </p:nvSpPr>
        <p:spPr>
          <a:xfrm>
            <a:off x="401782" y="4790828"/>
            <a:ext cx="986410" cy="26441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err="1">
              <a:ln>
                <a:noFill/>
              </a:ln>
              <a:solidFill>
                <a:srgbClr val="A0CBE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10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Divider - Transporta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29" name="TextBox 28">
            <a:extLst>
              <a:ext uri="{FF2B5EF4-FFF2-40B4-BE49-F238E27FC236}">
                <a16:creationId xmlns:a16="http://schemas.microsoft.com/office/drawing/2014/main" id="{8DA3B92E-BBDE-41E6-A2DE-8BABA4892C6E}"/>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E484F"/>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3E484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67964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Enabling 5G and Beyond | futurenetworks.ieee.org</a:t>
            </a:r>
          </a:p>
        </p:txBody>
      </p:sp>
      <p:sp>
        <p:nvSpPr>
          <p:cNvPr id="6" name="Slide Number Placeholder 5"/>
          <p:cNvSpPr>
            <a:spLocks noGrp="1"/>
          </p:cNvSpPr>
          <p:nvPr>
            <p:ph type="sldNum" sz="quarter" idx="12"/>
          </p:nvPr>
        </p:nvSpPr>
        <p:spPr>
          <a:xfrm>
            <a:off x="8784236" y="0"/>
            <a:ext cx="359764" cy="273844"/>
          </a:xfrm>
          <a:prstGeom prst="rect">
            <a:avLst/>
          </a:prstGeom>
        </p:spPr>
        <p:txBody>
          <a:bodyPr/>
          <a:lstStyle/>
          <a:p>
            <a:fld id="{93FDA38A-BAB5-464B-9C29-6CFE79D85799}" type="slidenum">
              <a:rPr lang="en-US" smtClean="0"/>
              <a:t>‹Nr.›</a:t>
            </a:fld>
            <a:endParaRPr lang="en-US"/>
          </a:p>
        </p:txBody>
      </p:sp>
    </p:spTree>
    <p:extLst>
      <p:ext uri="{BB962C8B-B14F-4D97-AF65-F5344CB8AC3E}">
        <p14:creationId xmlns:p14="http://schemas.microsoft.com/office/powerpoint/2010/main" val="1432004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 General Divider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userDrawn="1">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userDrawn="1">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1" name="TextBox 10">
            <a:extLst>
              <a:ext uri="{FF2B5EF4-FFF2-40B4-BE49-F238E27FC236}">
                <a16:creationId xmlns:a16="http://schemas.microsoft.com/office/drawing/2014/main" id="{CB15B2BD-39A7-4F11-A0F9-A8EBC07F4ED4}"/>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bg1"/>
                </a:solidFill>
              </a:rPr>
              <a:t>© ETSI 2020</a:t>
            </a:r>
            <a:endParaRPr lang="he-IL" sz="1050" dirty="0">
              <a:solidFill>
                <a:schemeClr val="bg1"/>
              </a:solidFill>
            </a:endParaRPr>
          </a:p>
        </p:txBody>
      </p:sp>
      <p:sp>
        <p:nvSpPr>
          <p:cNvPr id="12" name="Footer Placeholder 3">
            <a:extLst>
              <a:ext uri="{FF2B5EF4-FFF2-40B4-BE49-F238E27FC236}">
                <a16:creationId xmlns:a16="http://schemas.microsoft.com/office/drawing/2014/main" id="{44E42D40-548C-4F03-B969-9E06A979BE34}"/>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8C81157-9992-4BD3-B8A9-14B1E5882052}" type="slidenum">
              <a:rPr lang="en-US" sz="1050" baseline="0" smtClean="0">
                <a:solidFill>
                  <a:schemeClr val="tx1"/>
                </a:solidFill>
                <a:latin typeface="Calibri" panose="020F0502020204030204" pitchFamily="34" charset="0"/>
                <a:cs typeface="Calibri" panose="020F0502020204030204" pitchFamily="34" charset="0"/>
              </a:rPr>
              <a:pPr algn="r"/>
              <a:t>‹Nr.›</a:t>
            </a:fld>
            <a:endParaRPr lang="en-US" sz="1050" baseline="0" dirty="0">
              <a:solidFill>
                <a:schemeClr val="tx1"/>
              </a:solidFill>
              <a:latin typeface="Calibri" panose="020F0502020204030204" pitchFamily="34" charset="0"/>
              <a:cs typeface="Calibri" panose="020F0502020204030204" pitchFamily="34" charset="0"/>
            </a:endParaRPr>
          </a:p>
        </p:txBody>
      </p:sp>
      <p:sp>
        <p:nvSpPr>
          <p:cNvPr id="14" name="מציין מיקום של כותרת תחתונה 4">
            <a:extLst>
              <a:ext uri="{FF2B5EF4-FFF2-40B4-BE49-F238E27FC236}">
                <a16:creationId xmlns:a16="http://schemas.microsoft.com/office/drawing/2014/main" id="{44B39FA4-0625-40DB-9345-F9D4DCF46040}"/>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algn="ctr">
              <a:buFont typeface="Wingdings" panose="05000000000000000000" pitchFamily="2" charset="2"/>
              <a:buNone/>
            </a:pPr>
            <a:r>
              <a:rPr lang="en-US" dirty="0"/>
              <a:t>ADD SECTION NAME</a:t>
            </a:r>
          </a:p>
        </p:txBody>
      </p:sp>
    </p:spTree>
    <p:extLst>
      <p:ext uri="{BB962C8B-B14F-4D97-AF65-F5344CB8AC3E}">
        <p14:creationId xmlns:p14="http://schemas.microsoft.com/office/powerpoint/2010/main" val="4139922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lide - Transporta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userDrawn="1">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userDrawn="1">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9" name="TextBox 18">
            <a:extLst>
              <a:ext uri="{FF2B5EF4-FFF2-40B4-BE49-F238E27FC236}">
                <a16:creationId xmlns:a16="http://schemas.microsoft.com/office/drawing/2014/main" id="{F8C64C3E-A2F1-4A6F-A0E8-59D88562E442}"/>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20" name="Footer Placeholder 3">
            <a:extLst>
              <a:ext uri="{FF2B5EF4-FFF2-40B4-BE49-F238E27FC236}">
                <a16:creationId xmlns:a16="http://schemas.microsoft.com/office/drawing/2014/main" id="{E48E2555-4C5B-47A1-90CE-AC3F189C6114}"/>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3E484F"/>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3E484F"/>
              </a:solidFill>
              <a:effectLst/>
              <a:uLnTx/>
              <a:uFillTx/>
              <a:latin typeface="Calibri" panose="020F0502020204030204" pitchFamily="34" charset="0"/>
              <a:ea typeface="+mn-ea"/>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C6FC09E2-6FC2-4A1D-8DD8-65860AD989E3}"/>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5524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Divider - Wireless System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31" name="TextBox 30">
            <a:extLst>
              <a:ext uri="{FF2B5EF4-FFF2-40B4-BE49-F238E27FC236}">
                <a16:creationId xmlns:a16="http://schemas.microsoft.com/office/drawing/2014/main" id="{19F14565-13C1-487B-AFFC-C2EB753F6140}"/>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14288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lide - Wireless System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30" name="TextBox 29">
            <a:extLst>
              <a:ext uri="{FF2B5EF4-FFF2-40B4-BE49-F238E27FC236}">
                <a16:creationId xmlns:a16="http://schemas.microsoft.com/office/drawing/2014/main" id="{EFAB8074-D808-4A01-AA1E-A8C534E20F88}"/>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31" name="Footer Placeholder 3">
            <a:extLst>
              <a:ext uri="{FF2B5EF4-FFF2-40B4-BE49-F238E27FC236}">
                <a16:creationId xmlns:a16="http://schemas.microsoft.com/office/drawing/2014/main" id="{C23D0673-7BDC-432D-AD50-39FE9FFF343D}"/>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BD2490F6-CDAD-4FAC-994D-AFDF6DFF3324}"/>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2267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Divider - Network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24" name="TextBox 23">
            <a:extLst>
              <a:ext uri="{FF2B5EF4-FFF2-40B4-BE49-F238E27FC236}">
                <a16:creationId xmlns:a16="http://schemas.microsoft.com/office/drawing/2014/main" id="{DB4EC85E-377B-49E3-8581-98F4A5FBD684}"/>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9383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lide - Network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28" name="TextBox 27">
            <a:extLst>
              <a:ext uri="{FF2B5EF4-FFF2-40B4-BE49-F238E27FC236}">
                <a16:creationId xmlns:a16="http://schemas.microsoft.com/office/drawing/2014/main" id="{837112E6-CDF3-4B9F-8343-2D9B2244ABFA}"/>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29" name="Footer Placeholder 3">
            <a:extLst>
              <a:ext uri="{FF2B5EF4-FFF2-40B4-BE49-F238E27FC236}">
                <a16:creationId xmlns:a16="http://schemas.microsoft.com/office/drawing/2014/main" id="{11AB7998-3E65-42DE-8F1E-102D673380FB}"/>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91FE33DA-C4E1-4139-A4EE-3CA5644C857E}"/>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593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Divider - Better Living with IC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29" name="TextBox 28">
            <a:extLst>
              <a:ext uri="{FF2B5EF4-FFF2-40B4-BE49-F238E27FC236}">
                <a16:creationId xmlns:a16="http://schemas.microsoft.com/office/drawing/2014/main" id="{62198318-A83B-4CAA-AC54-944AE1ADE984}"/>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E484F"/>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3E484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2318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lide - Better Living with IC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5" name="TextBox 14">
            <a:extLst>
              <a:ext uri="{FF2B5EF4-FFF2-40B4-BE49-F238E27FC236}">
                <a16:creationId xmlns:a16="http://schemas.microsoft.com/office/drawing/2014/main" id="{84B2C10D-7CF2-4423-B418-DAECCC848056}"/>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16" name="Footer Placeholder 3">
            <a:extLst>
              <a:ext uri="{FF2B5EF4-FFF2-40B4-BE49-F238E27FC236}">
                <a16:creationId xmlns:a16="http://schemas.microsoft.com/office/drawing/2014/main" id="{FE4BE3E4-4019-417B-A87C-BA62D650FD51}"/>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3E484F"/>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3E484F"/>
              </a:solidFill>
              <a:effectLst/>
              <a:uLnTx/>
              <a:uFillTx/>
              <a:latin typeface="Calibri" panose="020F0502020204030204" pitchFamily="34" charset="0"/>
              <a:ea typeface="+mn-ea"/>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7555F6D8-8709-4E49-84D5-FCA164BFDA56}"/>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1726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Divider - Content Deliver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62" name="TextBox 61">
            <a:extLst>
              <a:ext uri="{FF2B5EF4-FFF2-40B4-BE49-F238E27FC236}">
                <a16:creationId xmlns:a16="http://schemas.microsoft.com/office/drawing/2014/main" id="{EA376C41-18E2-4529-A444-948176B08AF6}"/>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24680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lide - Content Deliver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43" name="TextBox 42">
            <a:extLst>
              <a:ext uri="{FF2B5EF4-FFF2-40B4-BE49-F238E27FC236}">
                <a16:creationId xmlns:a16="http://schemas.microsoft.com/office/drawing/2014/main" id="{C86D6A44-F00F-42F7-805C-8413C84C8E8E}"/>
              </a:ext>
            </a:extLst>
          </p:cNvPr>
          <p:cNvSpPr txBox="1"/>
          <p:nvPr userDrawn="1"/>
        </p:nvSpPr>
        <p:spPr>
          <a:xfrm>
            <a:off x="467085" y="4813821"/>
            <a:ext cx="92110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A0CBED"/>
                </a:solidFill>
                <a:effectLst/>
                <a:uLnTx/>
                <a:uFillTx/>
                <a:latin typeface="Calibri" panose="020F0502020204030204"/>
                <a:ea typeface="+mn-ea"/>
                <a:cs typeface="+mn-cs"/>
              </a:rPr>
              <a:t>© ETSI 2020</a:t>
            </a:r>
            <a:endParaRPr kumimoji="0" lang="he-IL" sz="1050" b="0" i="0" u="none" strike="noStrike" kern="1200" cap="none" spc="0" normalizeH="0" baseline="0" noProof="0" dirty="0">
              <a:ln>
                <a:noFill/>
              </a:ln>
              <a:solidFill>
                <a:srgbClr val="A0CBED"/>
              </a:solidFill>
              <a:effectLst/>
              <a:uLnTx/>
              <a:uFillTx/>
              <a:latin typeface="Calibri" panose="020F0502020204030204"/>
              <a:ea typeface="+mn-ea"/>
              <a:cs typeface="Arial" panose="020B0604020202020204" pitchFamily="34" charset="0"/>
            </a:endParaRPr>
          </a:p>
        </p:txBody>
      </p:sp>
      <p:sp>
        <p:nvSpPr>
          <p:cNvPr id="44" name="Footer Placeholder 3">
            <a:extLst>
              <a:ext uri="{FF2B5EF4-FFF2-40B4-BE49-F238E27FC236}">
                <a16:creationId xmlns:a16="http://schemas.microsoft.com/office/drawing/2014/main" id="{6C050F15-2D83-433C-973C-99CEEFA96328}"/>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8C81157-9992-4BD3-B8A9-14B1E5882052}" type="slidenum">
              <a:rPr kumimoji="0" lang="en-US" sz="1050" b="0" i="0" u="none" strike="noStrike" kern="1200" cap="none" spc="0" normalizeH="0" baseline="0" noProof="0" smtClean="0">
                <a:ln>
                  <a:noFill/>
                </a:ln>
                <a:solidFill>
                  <a:srgbClr val="3E484F"/>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en-US" sz="1050" b="0" i="0" u="none" strike="noStrike" kern="1200" cap="none" spc="0" normalizeH="0" baseline="0" noProof="0" dirty="0">
              <a:ln>
                <a:noFill/>
              </a:ln>
              <a:solidFill>
                <a:srgbClr val="3E484F"/>
              </a:solidFill>
              <a:effectLst/>
              <a:uLnTx/>
              <a:uFillTx/>
              <a:latin typeface="Calibri" panose="020F0502020204030204" pitchFamily="34" charset="0"/>
              <a:ea typeface="+mn-ea"/>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D70FCC3C-D070-495E-A4E9-9CD63D09E776}"/>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6206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pic>
        <p:nvPicPr>
          <p:cNvPr id="4" name="תמונה 6" descr="Divid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6" y="0"/>
            <a:ext cx="91376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722313" y="4012407"/>
            <a:ext cx="7772400" cy="495300"/>
          </a:xfrm>
        </p:spPr>
        <p:txBody>
          <a:bodyPr anchor="t"/>
          <a:lstStyle>
            <a:lvl1pPr algn="l">
              <a:defRPr sz="2400" b="1" cap="all"/>
            </a:lvl1pPr>
          </a:lstStyle>
          <a:p>
            <a:r>
              <a:rPr lang="en-US"/>
              <a:t>Click to edit Master title style</a:t>
            </a:r>
            <a:endParaRPr lang="en-GB"/>
          </a:p>
        </p:txBody>
      </p:sp>
      <p:sp>
        <p:nvSpPr>
          <p:cNvPr id="8" name="Text Placeholder 2"/>
          <p:cNvSpPr>
            <a:spLocks noGrp="1"/>
          </p:cNvSpPr>
          <p:nvPr>
            <p:ph type="body" idx="1"/>
          </p:nvPr>
        </p:nvSpPr>
        <p:spPr>
          <a:xfrm>
            <a:off x="722313" y="4550570"/>
            <a:ext cx="7772400" cy="326231"/>
          </a:xfrm>
        </p:spPr>
        <p:txBody>
          <a:bodyPr anchor="b"/>
          <a:lstStyle>
            <a:lvl1pPr marL="0" indent="0">
              <a:buNone/>
              <a:defRPr sz="1500" b="1">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fld id="{8E2887F2-0366-4A14-9181-4101B372C0F7}" type="slidenum">
              <a:rPr kumimoji="0" lang="en-GB" altLang="en-US" sz="1350" b="0" i="0" u="none" strike="noStrike" kern="1200" cap="none" spc="0" normalizeH="0" baseline="0" noProof="0" smtClean="0">
                <a:ln>
                  <a:noFill/>
                </a:ln>
                <a:solidFill>
                  <a:srgbClr val="3E484F"/>
                </a:solidFill>
                <a:effectLst/>
                <a:uLnTx/>
                <a:uFillTx/>
                <a:latin typeface="Calibri" panose="020F0502020204030204"/>
                <a:ea typeface="+mn-ea"/>
                <a:cs typeface="Arial" panose="020B0604020202020204" pitchFamily="34" charset="0"/>
              </a:rPr>
              <a:pPr marL="0" marR="0" lvl="0" indent="0" algn="l" defTabSz="685800" rtl="0" eaLnBrk="1" fontAlgn="base" latinLnBrk="0" hangingPunct="1">
                <a:lnSpc>
                  <a:spcPct val="100000"/>
                </a:lnSpc>
                <a:spcBef>
                  <a:spcPct val="0"/>
                </a:spcBef>
                <a:spcAft>
                  <a:spcPct val="0"/>
                </a:spcAft>
                <a:buClrTx/>
                <a:buSzTx/>
                <a:buFontTx/>
                <a:buNone/>
                <a:tabLst/>
                <a:defRPr/>
              </a:pPr>
              <a:t>‹Nr.›</a:t>
            </a:fld>
            <a:endParaRPr kumimoji="0" lang="en-GB" altLang="en-US" sz="1350" b="0" i="0" u="none" strike="noStrike" kern="1200" cap="none" spc="0" normalizeH="0" baseline="0" noProof="0">
              <a:ln>
                <a:noFill/>
              </a:ln>
              <a:solidFill>
                <a:srgbClr val="3E484F"/>
              </a:solidFill>
              <a:effectLst/>
              <a:uLnTx/>
              <a:uFillTx/>
              <a:latin typeface="Calibri" panose="020F0502020204030204"/>
              <a:ea typeface="+mn-ea"/>
              <a:cs typeface="Arial" panose="020B0604020202020204" pitchFamily="34" charset="0"/>
            </a:endParaRPr>
          </a:p>
        </p:txBody>
      </p:sp>
      <p:sp>
        <p:nvSpPr>
          <p:cNvPr id="6" name="Footer Placeholder 4"/>
          <p:cNvSpPr>
            <a:spLocks noGrp="1"/>
          </p:cNvSpPr>
          <p:nvPr>
            <p:ph type="ftr" sz="quarter" idx="11"/>
          </p:nvPr>
        </p:nvSpPr>
        <p:spPr/>
        <p:txBody>
          <a:bodyPr/>
          <a:lstStyle>
            <a:lvl1pPr>
              <a:defRPr sz="600">
                <a:solidFill>
                  <a:srgbClr val="898989"/>
                </a:solidFill>
                <a:latin typeface="Calibri" pitchFamily="34" charset="0"/>
                <a:cs typeface="Calibri" pitchFamily="34" charset="0"/>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smtClean="0">
                <a:ln>
                  <a:noFill/>
                </a:ln>
                <a:solidFill>
                  <a:srgbClr val="898989"/>
                </a:solidFill>
                <a:effectLst/>
                <a:uLnTx/>
                <a:uFillTx/>
                <a:latin typeface="Calibri" pitchFamily="34" charset="0"/>
                <a:ea typeface="+mn-ea"/>
                <a:cs typeface="Calibri" pitchFamily="34" charset="0"/>
              </a:rPr>
              <a:t>© ETSI 2012. All rights reserved</a:t>
            </a:r>
            <a:endParaRPr kumimoji="0" lang="en-US" sz="600" b="0" i="0" u="none" strike="noStrike" kern="1200" cap="none" spc="0" normalizeH="0" baseline="0" noProof="0">
              <a:ln>
                <a:noFill/>
              </a:ln>
              <a:solidFill>
                <a:srgbClr val="898989"/>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1542810746"/>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 General 3">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6" name="TextBox 5">
            <a:extLst>
              <a:ext uri="{FF2B5EF4-FFF2-40B4-BE49-F238E27FC236}">
                <a16:creationId xmlns:a16="http://schemas.microsoft.com/office/drawing/2014/main" id="{58D1CA5A-67E0-445C-8ED9-1D97C8DEDCAC}"/>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tx1"/>
                </a:solidFill>
              </a:rPr>
              <a:t>© ETSI 2020</a:t>
            </a:r>
            <a:endParaRPr lang="he-IL" sz="1050" dirty="0">
              <a:solidFill>
                <a:schemeClr val="tx1"/>
              </a:solidFill>
            </a:endParaRPr>
          </a:p>
        </p:txBody>
      </p:sp>
    </p:spTree>
    <p:extLst>
      <p:ext uri="{BB962C8B-B14F-4D97-AF65-F5344CB8AC3E}">
        <p14:creationId xmlns:p14="http://schemas.microsoft.com/office/powerpoint/2010/main" val="962711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paragraphes">
    <p:spTree>
      <p:nvGrpSpPr>
        <p:cNvPr id="1" name=""/>
        <p:cNvGrpSpPr/>
        <p:nvPr/>
      </p:nvGrpSpPr>
      <p:grpSpPr>
        <a:xfrm>
          <a:off x="0" y="0"/>
          <a:ext cx="0" cy="0"/>
          <a:chOff x="0" y="0"/>
          <a:chExt cx="0" cy="0"/>
        </a:xfrm>
      </p:grpSpPr>
      <p:sp>
        <p:nvSpPr>
          <p:cNvPr id="4" name="Rectangle 762"/>
          <p:cNvSpPr>
            <a:spLocks noChangeArrowheads="1"/>
          </p:cNvSpPr>
          <p:nvPr userDrawn="1"/>
        </p:nvSpPr>
        <p:spPr bwMode="auto">
          <a:xfrm>
            <a:off x="1004890" y="4806556"/>
            <a:ext cx="2795587" cy="140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lstStyle>
            <a:lvl1pPr>
              <a:defRPr>
                <a:solidFill>
                  <a:schemeClr val="tx1"/>
                </a:solidFill>
                <a:latin typeface="Helvetica 55 Roman" pitchFamily="2" charset="0"/>
              </a:defRPr>
            </a:lvl1pPr>
            <a:lvl2pPr marL="742950" indent="-285750">
              <a:defRPr>
                <a:solidFill>
                  <a:schemeClr val="tx1"/>
                </a:solidFill>
                <a:latin typeface="Helvetica 55 Roman" pitchFamily="2" charset="0"/>
              </a:defRPr>
            </a:lvl2pPr>
            <a:lvl3pPr marL="1143000" indent="-228600">
              <a:defRPr>
                <a:solidFill>
                  <a:schemeClr val="tx1"/>
                </a:solidFill>
                <a:latin typeface="Helvetica 55 Roman" pitchFamily="2" charset="0"/>
              </a:defRPr>
            </a:lvl3pPr>
            <a:lvl4pPr marL="1600200" indent="-228600">
              <a:defRPr>
                <a:solidFill>
                  <a:schemeClr val="tx1"/>
                </a:solidFill>
                <a:latin typeface="Helvetica 55 Roman" pitchFamily="2" charset="0"/>
              </a:defRPr>
            </a:lvl4pPr>
            <a:lvl5pPr marL="2057400" indent="-228600">
              <a:defRPr>
                <a:solidFill>
                  <a:schemeClr val="tx1"/>
                </a:solidFill>
                <a:latin typeface="Helvetica 55 Roman" pitchFamily="2" charset="0"/>
              </a:defRPr>
            </a:lvl5pPr>
            <a:lvl6pPr marL="2514600" indent="-228600" fontAlgn="base">
              <a:spcBef>
                <a:spcPct val="0"/>
              </a:spcBef>
              <a:spcAft>
                <a:spcPct val="0"/>
              </a:spcAft>
              <a:defRPr>
                <a:solidFill>
                  <a:schemeClr val="tx1"/>
                </a:solidFill>
                <a:latin typeface="Helvetica 55 Roman" pitchFamily="2" charset="0"/>
              </a:defRPr>
            </a:lvl6pPr>
            <a:lvl7pPr marL="2971800" indent="-228600" fontAlgn="base">
              <a:spcBef>
                <a:spcPct val="0"/>
              </a:spcBef>
              <a:spcAft>
                <a:spcPct val="0"/>
              </a:spcAft>
              <a:defRPr>
                <a:solidFill>
                  <a:schemeClr val="tx1"/>
                </a:solidFill>
                <a:latin typeface="Helvetica 55 Roman" pitchFamily="2" charset="0"/>
              </a:defRPr>
            </a:lvl7pPr>
            <a:lvl8pPr marL="3429000" indent="-228600" fontAlgn="base">
              <a:spcBef>
                <a:spcPct val="0"/>
              </a:spcBef>
              <a:spcAft>
                <a:spcPct val="0"/>
              </a:spcAft>
              <a:defRPr>
                <a:solidFill>
                  <a:schemeClr val="tx1"/>
                </a:solidFill>
                <a:latin typeface="Helvetica 55 Roman" pitchFamily="2" charset="0"/>
              </a:defRPr>
            </a:lvl8pPr>
            <a:lvl9pPr marL="3886200" indent="-228600" fontAlgn="base">
              <a:spcBef>
                <a:spcPct val="0"/>
              </a:spcBef>
              <a:spcAft>
                <a:spcPct val="0"/>
              </a:spcAft>
              <a:defRPr>
                <a:solidFill>
                  <a:schemeClr val="tx1"/>
                </a:solidFill>
                <a:latin typeface="Helvetica 55 Roman" pitchFamily="2" charset="0"/>
              </a:defRPr>
            </a:lvl9pPr>
          </a:lstStyle>
          <a:p>
            <a:pPr marL="0" marR="0" lvl="0" indent="0" algn="l" defTabSz="336947" rtl="0" eaLnBrk="1" fontAlgn="base" latinLnBrk="0" hangingPunct="1">
              <a:lnSpc>
                <a:spcPct val="100000"/>
              </a:lnSpc>
              <a:spcBef>
                <a:spcPct val="0"/>
              </a:spcBef>
              <a:spcAft>
                <a:spcPct val="0"/>
              </a:spcAft>
              <a:buClrTx/>
              <a:buSzTx/>
              <a:buFontTx/>
              <a:buNone/>
              <a:tabLst/>
              <a:defRPr/>
            </a:pPr>
            <a:r>
              <a:rPr kumimoji="0" lang="en-GB" altLang="fr-FR" sz="750" b="0" i="0" u="none" strike="noStrike" kern="1200" cap="none" spc="0" normalizeH="0" baseline="0" noProof="0" dirty="0">
                <a:ln>
                  <a:noFill/>
                </a:ln>
                <a:solidFill>
                  <a:srgbClr val="7F7F7F"/>
                </a:solidFill>
                <a:effectLst/>
                <a:uLnTx/>
                <a:uFillTx/>
                <a:latin typeface="Helvetica 55 Roman" pitchFamily="2" charset="0"/>
                <a:ea typeface="+mn-ea"/>
                <a:cs typeface="Arial" charset="0"/>
              </a:rPr>
              <a:t>interne</a:t>
            </a:r>
            <a:r>
              <a:rPr kumimoji="0" lang="en-US" altLang="fr-FR" sz="750" b="0" i="0" u="none" strike="noStrike" kern="1200" cap="none" spc="0" normalizeH="0" baseline="0" noProof="0" dirty="0">
                <a:ln>
                  <a:noFill/>
                </a:ln>
                <a:solidFill>
                  <a:srgbClr val="7F7F7F"/>
                </a:solidFill>
                <a:effectLst/>
                <a:uLnTx/>
                <a:uFillTx/>
                <a:latin typeface="Helvetica 55 Roman" pitchFamily="2" charset="0"/>
                <a:ea typeface="+mn-ea"/>
                <a:cs typeface="Arial" charset="0"/>
              </a:rPr>
              <a:t> Orange</a:t>
            </a:r>
          </a:p>
        </p:txBody>
      </p:sp>
      <p:sp>
        <p:nvSpPr>
          <p:cNvPr id="6" name="Rectangle 762"/>
          <p:cNvSpPr>
            <a:spLocks noChangeArrowheads="1"/>
          </p:cNvSpPr>
          <p:nvPr userDrawn="1"/>
        </p:nvSpPr>
        <p:spPr bwMode="auto">
          <a:xfrm>
            <a:off x="395288" y="4806556"/>
            <a:ext cx="504825" cy="140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lstStyle/>
          <a:p>
            <a:pPr marL="0" marR="0" lvl="0" indent="0" algn="l" defTabSz="336947" rtl="0" eaLnBrk="1" fontAlgn="base" latinLnBrk="0" hangingPunct="1">
              <a:lnSpc>
                <a:spcPct val="100000"/>
              </a:lnSpc>
              <a:spcBef>
                <a:spcPct val="0"/>
              </a:spcBef>
              <a:spcAft>
                <a:spcPct val="0"/>
              </a:spcAft>
              <a:buClrTx/>
              <a:buSzTx/>
              <a:buFontTx/>
              <a:buNone/>
              <a:tabLst/>
              <a:defRPr/>
            </a:pPr>
            <a:fld id="{7A17E288-E775-4639-A6CB-9B0802E20530}" type="slidenum">
              <a:rPr kumimoji="0" lang="en-US" altLang="fr-FR" sz="750" b="0" i="0" u="none" strike="noStrike" kern="1200" cap="none" spc="0" normalizeH="0" baseline="0" noProof="0" smtClean="0">
                <a:ln>
                  <a:noFill/>
                </a:ln>
                <a:solidFill>
                  <a:srgbClr val="7F7F7F"/>
                </a:solidFill>
                <a:effectLst/>
                <a:uLnTx/>
                <a:uFillTx/>
                <a:latin typeface="Helvetica 55 Roman"/>
                <a:ea typeface="+mn-ea"/>
                <a:cs typeface="Arial" panose="020B0604020202020204" pitchFamily="34" charset="0"/>
              </a:rPr>
              <a:pPr marL="0" marR="0" lvl="0" indent="0" algn="l" defTabSz="336947" rtl="0" eaLnBrk="1" fontAlgn="base" latinLnBrk="0" hangingPunct="1">
                <a:lnSpc>
                  <a:spcPct val="100000"/>
                </a:lnSpc>
                <a:spcBef>
                  <a:spcPct val="0"/>
                </a:spcBef>
                <a:spcAft>
                  <a:spcPct val="0"/>
                </a:spcAft>
                <a:buClrTx/>
                <a:buSzTx/>
                <a:buFontTx/>
                <a:buNone/>
                <a:tabLst/>
                <a:defRPr/>
              </a:pPr>
              <a:t>‹Nr.›</a:t>
            </a:fld>
            <a:endParaRPr kumimoji="0" lang="en-US" altLang="fr-FR" sz="750" b="0" i="0" u="none" strike="noStrike" kern="1200" cap="none" spc="0" normalizeH="0" baseline="0" noProof="0" dirty="0">
              <a:ln>
                <a:noFill/>
              </a:ln>
              <a:solidFill>
                <a:srgbClr val="7F7F7F"/>
              </a:solidFill>
              <a:effectLst/>
              <a:uLnTx/>
              <a:uFillTx/>
              <a:latin typeface="Helvetica 55 Roman"/>
              <a:ea typeface="+mn-ea"/>
              <a:cs typeface="Arial" panose="020B0604020202020204" pitchFamily="34" charset="0"/>
            </a:endParaRPr>
          </a:p>
        </p:txBody>
      </p:sp>
      <p:sp>
        <p:nvSpPr>
          <p:cNvPr id="2" name="Titre 1"/>
          <p:cNvSpPr>
            <a:spLocks noGrp="1"/>
          </p:cNvSpPr>
          <p:nvPr>
            <p:ph type="title"/>
          </p:nvPr>
        </p:nvSpPr>
        <p:spPr>
          <a:xfrm>
            <a:off x="1015202" y="302400"/>
            <a:ext cx="7058025" cy="737100"/>
          </a:xfrm>
        </p:spPr>
        <p:txBody>
          <a:bodyPr/>
          <a:lstStyle>
            <a:lvl1pPr algn="l">
              <a:defRPr/>
            </a:lvl1pPr>
          </a:lstStyle>
          <a:p>
            <a:r>
              <a:rPr lang="fr-FR"/>
              <a:t>Modifiez le style du titre</a:t>
            </a:r>
            <a:endParaRPr lang="fr-FR" dirty="0"/>
          </a:p>
        </p:txBody>
      </p:sp>
      <p:sp>
        <p:nvSpPr>
          <p:cNvPr id="5" name="Espace réservé du texte 6"/>
          <p:cNvSpPr>
            <a:spLocks noGrp="1"/>
          </p:cNvSpPr>
          <p:nvPr>
            <p:ph type="body" sz="quarter" idx="11"/>
          </p:nvPr>
        </p:nvSpPr>
        <p:spPr>
          <a:xfrm>
            <a:off x="1043610" y="1326405"/>
            <a:ext cx="7037207" cy="2811020"/>
          </a:xfrm>
        </p:spPr>
        <p:txBody>
          <a:bodyPr/>
          <a:lstStyle>
            <a:lvl1pPr marL="0" marR="0" indent="0" algn="l" defTabSz="685800" rtl="0" eaLnBrk="1" fontAlgn="base" latinLnBrk="0" hangingPunct="1">
              <a:lnSpc>
                <a:spcPct val="100000"/>
              </a:lnSpc>
              <a:spcBef>
                <a:spcPct val="0"/>
              </a:spcBef>
              <a:spcAft>
                <a:spcPts val="0"/>
              </a:spcAft>
              <a:buClr>
                <a:schemeClr val="tx2"/>
              </a:buClr>
              <a:buSzPct val="70000"/>
              <a:buFont typeface="Wingdings" pitchFamily="2" charset="2"/>
              <a:buNone/>
              <a:tabLst/>
              <a:defRPr sz="1350">
                <a:solidFill>
                  <a:schemeClr val="tx1"/>
                </a:solidFill>
              </a:defRPr>
            </a:lvl1pPr>
          </a:lstStyle>
          <a:p>
            <a:pPr lvl="0"/>
            <a:r>
              <a:rPr lang="fr-FR"/>
              <a:t>Modifiez les styles du texte du masque</a:t>
            </a:r>
          </a:p>
          <a:p>
            <a:pPr lvl="1"/>
            <a:r>
              <a:rPr lang="fr-FR"/>
              <a:t>Deuxième niveau</a:t>
            </a:r>
          </a:p>
        </p:txBody>
      </p:sp>
    </p:spTree>
    <p:extLst>
      <p:ext uri="{BB962C8B-B14F-4D97-AF65-F5344CB8AC3E}">
        <p14:creationId xmlns:p14="http://schemas.microsoft.com/office/powerpoint/2010/main" val="245812165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pic>
        <p:nvPicPr>
          <p:cNvPr id="4" name="תמונה 6" descr="Divid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6" y="0"/>
            <a:ext cx="91376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722313" y="4012407"/>
            <a:ext cx="7772400" cy="495300"/>
          </a:xfrm>
        </p:spPr>
        <p:txBody>
          <a:bodyPr anchor="t"/>
          <a:lstStyle>
            <a:lvl1pPr algn="l">
              <a:defRPr sz="2400" b="1" cap="all"/>
            </a:lvl1pPr>
          </a:lstStyle>
          <a:p>
            <a:r>
              <a:rPr lang="en-US"/>
              <a:t>Click to edit Master title style</a:t>
            </a:r>
            <a:endParaRPr lang="en-GB"/>
          </a:p>
        </p:txBody>
      </p:sp>
      <p:sp>
        <p:nvSpPr>
          <p:cNvPr id="8" name="Text Placeholder 2"/>
          <p:cNvSpPr>
            <a:spLocks noGrp="1"/>
          </p:cNvSpPr>
          <p:nvPr>
            <p:ph type="body" idx="1"/>
          </p:nvPr>
        </p:nvSpPr>
        <p:spPr>
          <a:xfrm>
            <a:off x="722313" y="4550570"/>
            <a:ext cx="7772400" cy="326231"/>
          </a:xfrm>
        </p:spPr>
        <p:txBody>
          <a:bodyPr anchor="b"/>
          <a:lstStyle>
            <a:lvl1pPr marL="0" indent="0">
              <a:buNone/>
              <a:defRPr sz="1500" b="1">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fld id="{44139C41-3B29-413C-8E09-DD4D1B018BCA}" type="slidenum">
              <a:rPr kumimoji="0" lang="en-GB" altLang="en-US" sz="1350" b="0" i="0" u="none" strike="noStrike" kern="1200" cap="none" spc="0" normalizeH="0" baseline="0" noProof="0" smtClean="0">
                <a:ln>
                  <a:noFill/>
                </a:ln>
                <a:solidFill>
                  <a:srgbClr val="3E484F"/>
                </a:solidFill>
                <a:effectLst/>
                <a:uLnTx/>
                <a:uFillTx/>
                <a:latin typeface="Calibri" panose="020F0502020204030204"/>
                <a:ea typeface="+mn-ea"/>
                <a:cs typeface="Arial" panose="020B0604020202020204" pitchFamily="34" charset="0"/>
              </a:rPr>
              <a:pPr marL="0" marR="0" lvl="0" indent="0" algn="l" defTabSz="685800" rtl="0" eaLnBrk="1" fontAlgn="base" latinLnBrk="0" hangingPunct="1">
                <a:lnSpc>
                  <a:spcPct val="100000"/>
                </a:lnSpc>
                <a:spcBef>
                  <a:spcPct val="0"/>
                </a:spcBef>
                <a:spcAft>
                  <a:spcPct val="0"/>
                </a:spcAft>
                <a:buClrTx/>
                <a:buSzTx/>
                <a:buFontTx/>
                <a:buNone/>
                <a:tabLst/>
                <a:defRPr/>
              </a:pPr>
              <a:t>‹Nr.›</a:t>
            </a:fld>
            <a:endParaRPr kumimoji="0" lang="en-GB" altLang="en-US" sz="1350" b="0" i="0" u="none" strike="noStrike" kern="1200" cap="none" spc="0" normalizeH="0" baseline="0" noProof="0">
              <a:ln>
                <a:noFill/>
              </a:ln>
              <a:solidFill>
                <a:srgbClr val="3E484F"/>
              </a:solidFill>
              <a:effectLst/>
              <a:uLnTx/>
              <a:uFillTx/>
              <a:latin typeface="Calibri" panose="020F0502020204030204"/>
              <a:ea typeface="+mn-ea"/>
              <a:cs typeface="Arial" panose="020B0604020202020204" pitchFamily="34" charset="0"/>
            </a:endParaRPr>
          </a:p>
        </p:txBody>
      </p:sp>
      <p:sp>
        <p:nvSpPr>
          <p:cNvPr id="6" name="Footer Placeholder 4"/>
          <p:cNvSpPr>
            <a:spLocks noGrp="1"/>
          </p:cNvSpPr>
          <p:nvPr>
            <p:ph type="ftr" sz="quarter" idx="11"/>
          </p:nvPr>
        </p:nvSpPr>
        <p:spPr/>
        <p:txBody>
          <a:bodyPr/>
          <a:lstStyle>
            <a:lvl1pPr>
              <a:defRPr sz="600">
                <a:solidFill>
                  <a:srgbClr val="898989"/>
                </a:solidFill>
                <a:latin typeface="Calibri" pitchFamily="34" charset="0"/>
                <a:cs typeface="Calibri" pitchFamily="34" charset="0"/>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smtClean="0">
                <a:ln>
                  <a:noFill/>
                </a:ln>
                <a:solidFill>
                  <a:srgbClr val="898989"/>
                </a:solidFill>
                <a:effectLst/>
                <a:uLnTx/>
                <a:uFillTx/>
                <a:latin typeface="Calibri" pitchFamily="34" charset="0"/>
                <a:ea typeface="+mn-ea"/>
                <a:cs typeface="Calibri" pitchFamily="34" charset="0"/>
              </a:rPr>
              <a:t>© ETSI 2012. All rights reserved</a:t>
            </a:r>
            <a:endParaRPr kumimoji="0" lang="en-US" sz="600" b="0" i="0" u="none" strike="noStrike" kern="1200" cap="none" spc="0" normalizeH="0" baseline="0" noProof="0">
              <a:ln>
                <a:noFill/>
              </a:ln>
              <a:solidFill>
                <a:srgbClr val="898989"/>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3238990133"/>
      </p:ext>
    </p:extLst>
  </p:cSld>
  <p:clrMapOvr>
    <a:masterClrMapping/>
  </p:clrMapOvr>
  <p:transition>
    <p:wipe dir="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5" name="Content Placeholder 14"/>
          <p:cNvSpPr>
            <a:spLocks noGrp="1"/>
          </p:cNvSpPr>
          <p:nvPr>
            <p:ph sz="quarter" idx="10"/>
          </p:nvPr>
        </p:nvSpPr>
        <p:spPr>
          <a:xfrm>
            <a:off x="0" y="4572000"/>
            <a:ext cx="9141714" cy="571500"/>
          </a:xfrm>
          <a:solidFill>
            <a:srgbClr val="000000">
              <a:alpha val="72157"/>
            </a:srgbClr>
          </a:solidFill>
          <a:ln>
            <a:noFill/>
          </a:ln>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US" sz="1800" b="1" kern="12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endParaRPr lang="en-US" dirty="0"/>
          </a:p>
        </p:txBody>
      </p:sp>
    </p:spTree>
    <p:extLst>
      <p:ext uri="{BB962C8B-B14F-4D97-AF65-F5344CB8AC3E}">
        <p14:creationId xmlns:p14="http://schemas.microsoft.com/office/powerpoint/2010/main" val="74274948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cs typeface="Arial" charset="0"/>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GB" sz="1350" b="0" i="0" u="none" strike="noStrike" kern="1200" cap="none" spc="0" normalizeH="0" baseline="0" noProof="0" smtClean="0">
                <a:ln>
                  <a:noFill/>
                </a:ln>
                <a:solidFill>
                  <a:srgbClr val="3E484F"/>
                </a:solidFill>
                <a:effectLst/>
                <a:uLnTx/>
                <a:uFillTx/>
                <a:latin typeface="Calibri" panose="020F0502020204030204"/>
                <a:ea typeface="+mn-ea"/>
                <a:cs typeface="Arial" charset="0"/>
              </a:rPr>
              <a:t>© ETSI 2012. All rights reserved</a:t>
            </a:r>
            <a:endParaRPr kumimoji="0" lang="en-US" sz="1350" b="0" i="0" u="none" strike="noStrike" kern="1200" cap="none" spc="0" normalizeH="0" baseline="0" noProof="0">
              <a:ln>
                <a:noFill/>
              </a:ln>
              <a:solidFill>
                <a:srgbClr val="3E484F"/>
              </a:solidFill>
              <a:effectLst/>
              <a:uLnTx/>
              <a:uFillTx/>
              <a:latin typeface="Calibri" panose="020F0502020204030204"/>
              <a:ea typeface="+mn-ea"/>
              <a:cs typeface="Arial" charset="0"/>
            </a:endParaRPr>
          </a:p>
        </p:txBody>
      </p:sp>
      <p:sp>
        <p:nvSpPr>
          <p:cNvPr id="3" name="Slide Number Placeholder 5"/>
          <p:cNvSpPr>
            <a:spLocks noGrp="1"/>
          </p:cNvSpPr>
          <p:nvPr>
            <p:ph type="sldNum" sz="quarter" idx="11"/>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fld id="{A551A276-0E9E-41B1-8C09-0D1ACD30C041}" type="slidenum">
              <a:rPr kumimoji="0" lang="en-GB" altLang="en-US" sz="1350" b="0" i="0" u="none" strike="noStrike" kern="1200" cap="none" spc="0" normalizeH="0" baseline="0" noProof="0" smtClean="0">
                <a:ln>
                  <a:noFill/>
                </a:ln>
                <a:solidFill>
                  <a:srgbClr val="3E484F"/>
                </a:solidFill>
                <a:effectLst/>
                <a:uLnTx/>
                <a:uFillTx/>
                <a:latin typeface="Calibri" panose="020F0502020204030204"/>
                <a:ea typeface="+mn-ea"/>
                <a:cs typeface="Arial" panose="020B0604020202020204" pitchFamily="34" charset="0"/>
              </a:rPr>
              <a:pPr marL="0" marR="0" lvl="0" indent="0" algn="l" defTabSz="685800" rtl="0" eaLnBrk="1" fontAlgn="base" latinLnBrk="0" hangingPunct="1">
                <a:lnSpc>
                  <a:spcPct val="100000"/>
                </a:lnSpc>
                <a:spcBef>
                  <a:spcPct val="0"/>
                </a:spcBef>
                <a:spcAft>
                  <a:spcPct val="0"/>
                </a:spcAft>
                <a:buClrTx/>
                <a:buSzTx/>
                <a:buFontTx/>
                <a:buNone/>
                <a:tabLst/>
                <a:defRPr/>
              </a:pPr>
              <a:t>‹Nr.›</a:t>
            </a:fld>
            <a:endParaRPr kumimoji="0" lang="en-GB" altLang="en-US" sz="1350" b="0" i="0" u="none" strike="noStrike" kern="1200" cap="none" spc="0" normalizeH="0" baseline="0" noProof="0">
              <a:ln>
                <a:noFill/>
              </a:ln>
              <a:solidFill>
                <a:srgbClr val="3E484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119236801"/>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 General Divider 3">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userDrawn="1">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userDrawn="1">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1" name="TextBox 10">
            <a:extLst>
              <a:ext uri="{FF2B5EF4-FFF2-40B4-BE49-F238E27FC236}">
                <a16:creationId xmlns:a16="http://schemas.microsoft.com/office/drawing/2014/main" id="{BB1FBECD-340B-4FAB-BA12-88175B94A2C1}"/>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bg1"/>
                </a:solidFill>
              </a:rPr>
              <a:t>© ETSI 2020</a:t>
            </a:r>
            <a:endParaRPr lang="he-IL" sz="1050" dirty="0">
              <a:solidFill>
                <a:schemeClr val="bg1"/>
              </a:solidFill>
            </a:endParaRPr>
          </a:p>
        </p:txBody>
      </p:sp>
      <p:sp>
        <p:nvSpPr>
          <p:cNvPr id="12" name="Footer Placeholder 3">
            <a:extLst>
              <a:ext uri="{FF2B5EF4-FFF2-40B4-BE49-F238E27FC236}">
                <a16:creationId xmlns:a16="http://schemas.microsoft.com/office/drawing/2014/main" id="{84EF2ADB-9A89-40BC-BC15-3C01C6088479}"/>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8C81157-9992-4BD3-B8A9-14B1E5882052}" type="slidenum">
              <a:rPr lang="en-US" sz="1050" baseline="0" smtClean="0">
                <a:solidFill>
                  <a:schemeClr val="tx1"/>
                </a:solidFill>
                <a:latin typeface="Calibri" panose="020F0502020204030204" pitchFamily="34" charset="0"/>
                <a:cs typeface="Calibri" panose="020F0502020204030204" pitchFamily="34" charset="0"/>
              </a:rPr>
              <a:pPr algn="r"/>
              <a:t>‹Nr.›</a:t>
            </a:fld>
            <a:endParaRPr lang="en-US" sz="1050" baseline="0" dirty="0">
              <a:solidFill>
                <a:schemeClr val="tx1"/>
              </a:solidFill>
              <a:latin typeface="Calibri" panose="020F0502020204030204" pitchFamily="34" charset="0"/>
              <a:cs typeface="Calibri" panose="020F0502020204030204" pitchFamily="34" charset="0"/>
            </a:endParaRPr>
          </a:p>
        </p:txBody>
      </p:sp>
      <p:sp>
        <p:nvSpPr>
          <p:cNvPr id="14" name="מציין מיקום של כותרת תחתונה 4">
            <a:extLst>
              <a:ext uri="{FF2B5EF4-FFF2-40B4-BE49-F238E27FC236}">
                <a16:creationId xmlns:a16="http://schemas.microsoft.com/office/drawing/2014/main" id="{7EFE5C21-EDE3-49A3-AB4C-201632488CE6}"/>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algn="ctr">
              <a:buFont typeface="Wingdings" panose="05000000000000000000" pitchFamily="2" charset="2"/>
              <a:buNone/>
            </a:pPr>
            <a:r>
              <a:rPr lang="en-US" dirty="0"/>
              <a:t>ADD SECTION NAME</a:t>
            </a:r>
          </a:p>
        </p:txBody>
      </p:sp>
    </p:spTree>
    <p:extLst>
      <p:ext uri="{BB962C8B-B14F-4D97-AF65-F5344CB8AC3E}">
        <p14:creationId xmlns:p14="http://schemas.microsoft.com/office/powerpoint/2010/main" val="85848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 General 4">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6" name="TextBox 5">
            <a:extLst>
              <a:ext uri="{FF2B5EF4-FFF2-40B4-BE49-F238E27FC236}">
                <a16:creationId xmlns:a16="http://schemas.microsoft.com/office/drawing/2014/main" id="{59B6A789-9E81-499C-A423-9BF9017CA763}"/>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bg1"/>
                </a:solidFill>
              </a:rPr>
              <a:t>© ETSI 2020</a:t>
            </a:r>
            <a:endParaRPr lang="he-IL" sz="1050" dirty="0">
              <a:solidFill>
                <a:schemeClr val="bg1"/>
              </a:solidFill>
            </a:endParaRPr>
          </a:p>
        </p:txBody>
      </p:sp>
    </p:spTree>
    <p:extLst>
      <p:ext uri="{BB962C8B-B14F-4D97-AF65-F5344CB8AC3E}">
        <p14:creationId xmlns:p14="http://schemas.microsoft.com/office/powerpoint/2010/main" val="39305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 General Divider 4">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userDrawn="1">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userDrawn="1">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1" name="TextBox 10">
            <a:extLst>
              <a:ext uri="{FF2B5EF4-FFF2-40B4-BE49-F238E27FC236}">
                <a16:creationId xmlns:a16="http://schemas.microsoft.com/office/drawing/2014/main" id="{A6888615-4A21-4FA2-A689-8FB7634D6320}"/>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bg1"/>
                </a:solidFill>
              </a:rPr>
              <a:t>© ETSI 2020</a:t>
            </a:r>
            <a:endParaRPr lang="he-IL" sz="1050" dirty="0">
              <a:solidFill>
                <a:schemeClr val="bg1"/>
              </a:solidFill>
            </a:endParaRPr>
          </a:p>
        </p:txBody>
      </p:sp>
      <p:sp>
        <p:nvSpPr>
          <p:cNvPr id="12" name="Footer Placeholder 3">
            <a:extLst>
              <a:ext uri="{FF2B5EF4-FFF2-40B4-BE49-F238E27FC236}">
                <a16:creationId xmlns:a16="http://schemas.microsoft.com/office/drawing/2014/main" id="{221EA363-98E5-455B-8A3E-B673A250ECE9}"/>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8C81157-9992-4BD3-B8A9-14B1E5882052}" type="slidenum">
              <a:rPr lang="en-US" sz="1050" baseline="0" smtClean="0">
                <a:solidFill>
                  <a:schemeClr val="bg1"/>
                </a:solidFill>
                <a:latin typeface="Calibri" panose="020F0502020204030204" pitchFamily="34" charset="0"/>
                <a:cs typeface="Calibri" panose="020F0502020204030204" pitchFamily="34" charset="0"/>
              </a:rPr>
              <a:pPr algn="r"/>
              <a:t>‹Nr.›</a:t>
            </a:fld>
            <a:endParaRPr lang="en-US" sz="1050" baseline="0" dirty="0">
              <a:solidFill>
                <a:schemeClr val="bg1"/>
              </a:solidFill>
              <a:latin typeface="Calibri" panose="020F0502020204030204" pitchFamily="34" charset="0"/>
              <a:cs typeface="Calibri" panose="020F0502020204030204" pitchFamily="34" charset="0"/>
            </a:endParaRPr>
          </a:p>
        </p:txBody>
      </p:sp>
      <p:sp>
        <p:nvSpPr>
          <p:cNvPr id="14" name="מציין מיקום של כותרת תחתונה 4">
            <a:extLst>
              <a:ext uri="{FF2B5EF4-FFF2-40B4-BE49-F238E27FC236}">
                <a16:creationId xmlns:a16="http://schemas.microsoft.com/office/drawing/2014/main" id="{009FC410-4D6C-41A2-AE5F-CD38EB72D427}"/>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algn="ctr">
              <a:buFont typeface="Wingdings" panose="05000000000000000000" pitchFamily="2" charset="2"/>
              <a:buNone/>
            </a:pPr>
            <a:r>
              <a:rPr lang="en-US" dirty="0"/>
              <a:t>ADD SECTION NAME</a:t>
            </a:r>
          </a:p>
        </p:txBody>
      </p:sp>
    </p:spTree>
    <p:extLst>
      <p:ext uri="{BB962C8B-B14F-4D97-AF65-F5344CB8AC3E}">
        <p14:creationId xmlns:p14="http://schemas.microsoft.com/office/powerpoint/2010/main" val="292317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 General 5">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6" name="TextBox 5">
            <a:extLst>
              <a:ext uri="{FF2B5EF4-FFF2-40B4-BE49-F238E27FC236}">
                <a16:creationId xmlns:a16="http://schemas.microsoft.com/office/drawing/2014/main" id="{AAEF83C6-9764-4440-8BD6-C4073E91D316}"/>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bg1"/>
                </a:solidFill>
              </a:rPr>
              <a:t>© ETSI 2020</a:t>
            </a:r>
            <a:endParaRPr lang="he-IL" sz="1050" dirty="0">
              <a:solidFill>
                <a:schemeClr val="bg1"/>
              </a:solidFill>
            </a:endParaRPr>
          </a:p>
        </p:txBody>
      </p:sp>
    </p:spTree>
    <p:extLst>
      <p:ext uri="{BB962C8B-B14F-4D97-AF65-F5344CB8AC3E}">
        <p14:creationId xmlns:p14="http://schemas.microsoft.com/office/powerpoint/2010/main" val="327309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 - General Divider 5">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userDrawn="1">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userDrawn="1">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1" name="TextBox 10">
            <a:extLst>
              <a:ext uri="{FF2B5EF4-FFF2-40B4-BE49-F238E27FC236}">
                <a16:creationId xmlns:a16="http://schemas.microsoft.com/office/drawing/2014/main" id="{9676EC95-DA8E-4E8D-AC58-BCC198B18C8A}"/>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bg1"/>
                </a:solidFill>
              </a:rPr>
              <a:t>© ETSI 2020</a:t>
            </a:r>
            <a:endParaRPr lang="he-IL" sz="1050" dirty="0">
              <a:solidFill>
                <a:schemeClr val="bg1"/>
              </a:solidFill>
            </a:endParaRPr>
          </a:p>
        </p:txBody>
      </p:sp>
      <p:sp>
        <p:nvSpPr>
          <p:cNvPr id="12" name="Footer Placeholder 3">
            <a:extLst>
              <a:ext uri="{FF2B5EF4-FFF2-40B4-BE49-F238E27FC236}">
                <a16:creationId xmlns:a16="http://schemas.microsoft.com/office/drawing/2014/main" id="{D92B2546-3267-4D3A-95E9-94EEDE110FA2}"/>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8C81157-9992-4BD3-B8A9-14B1E5882052}" type="slidenum">
              <a:rPr lang="en-US" sz="1050" baseline="0" smtClean="0">
                <a:solidFill>
                  <a:schemeClr val="tx1"/>
                </a:solidFill>
                <a:latin typeface="Calibri" panose="020F0502020204030204" pitchFamily="34" charset="0"/>
                <a:cs typeface="Calibri" panose="020F0502020204030204" pitchFamily="34" charset="0"/>
              </a:rPr>
              <a:pPr algn="r"/>
              <a:t>‹Nr.›</a:t>
            </a:fld>
            <a:endParaRPr lang="en-US" sz="1050" baseline="0" dirty="0">
              <a:solidFill>
                <a:schemeClr val="tx1"/>
              </a:solidFill>
              <a:latin typeface="Calibri" panose="020F0502020204030204" pitchFamily="34" charset="0"/>
              <a:cs typeface="Calibri" panose="020F0502020204030204" pitchFamily="34" charset="0"/>
            </a:endParaRPr>
          </a:p>
        </p:txBody>
      </p:sp>
      <p:sp>
        <p:nvSpPr>
          <p:cNvPr id="14" name="מציין מיקום של כותרת תחתונה 4">
            <a:extLst>
              <a:ext uri="{FF2B5EF4-FFF2-40B4-BE49-F238E27FC236}">
                <a16:creationId xmlns:a16="http://schemas.microsoft.com/office/drawing/2014/main" id="{9DDB4D93-0915-4D24-8981-29B50DDF611E}"/>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algn="ctr">
              <a:buFont typeface="Wingdings" panose="05000000000000000000" pitchFamily="2" charset="2"/>
              <a:buNone/>
            </a:pPr>
            <a:r>
              <a:rPr lang="en-US" dirty="0"/>
              <a:t>ADD SECTION NAME</a:t>
            </a:r>
          </a:p>
        </p:txBody>
      </p:sp>
    </p:spTree>
    <p:extLst>
      <p:ext uri="{BB962C8B-B14F-4D97-AF65-F5344CB8AC3E}">
        <p14:creationId xmlns:p14="http://schemas.microsoft.com/office/powerpoint/2010/main" val="111588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 Interoperabilit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49" name="TextBox 48">
            <a:extLst>
              <a:ext uri="{FF2B5EF4-FFF2-40B4-BE49-F238E27FC236}">
                <a16:creationId xmlns:a16="http://schemas.microsoft.com/office/drawing/2014/main" id="{978F9903-36C8-46DC-A63E-A1A6975B7D44}"/>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tx1"/>
                </a:solidFill>
              </a:rPr>
              <a:t>© ETSI 2020</a:t>
            </a:r>
            <a:endParaRPr lang="he-IL" sz="1050" dirty="0">
              <a:solidFill>
                <a:schemeClr val="tx1"/>
              </a:solidFill>
            </a:endParaRPr>
          </a:p>
        </p:txBody>
      </p:sp>
    </p:spTree>
    <p:extLst>
      <p:ext uri="{BB962C8B-B14F-4D97-AF65-F5344CB8AC3E}">
        <p14:creationId xmlns:p14="http://schemas.microsoft.com/office/powerpoint/2010/main" val="247362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 Interoperabil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userDrawn="1">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userDrawn="1">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25" name="TextBox 24">
            <a:extLst>
              <a:ext uri="{FF2B5EF4-FFF2-40B4-BE49-F238E27FC236}">
                <a16:creationId xmlns:a16="http://schemas.microsoft.com/office/drawing/2014/main" id="{2EDC8444-6C9E-45CA-BCD9-805408007ABD}"/>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bg1"/>
                </a:solidFill>
              </a:rPr>
              <a:t>© ETSI 2020</a:t>
            </a:r>
            <a:endParaRPr lang="he-IL" sz="1050" dirty="0">
              <a:solidFill>
                <a:schemeClr val="bg1"/>
              </a:solidFill>
            </a:endParaRPr>
          </a:p>
        </p:txBody>
      </p:sp>
      <p:sp>
        <p:nvSpPr>
          <p:cNvPr id="26" name="Footer Placeholder 3">
            <a:extLst>
              <a:ext uri="{FF2B5EF4-FFF2-40B4-BE49-F238E27FC236}">
                <a16:creationId xmlns:a16="http://schemas.microsoft.com/office/drawing/2014/main" id="{45F2A82F-CD8F-4013-8CB9-06BFC6C56457}"/>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8C81157-9992-4BD3-B8A9-14B1E5882052}" type="slidenum">
              <a:rPr lang="en-US" sz="1050" baseline="0" smtClean="0">
                <a:solidFill>
                  <a:schemeClr val="tx1"/>
                </a:solidFill>
                <a:latin typeface="Calibri" panose="020F0502020204030204" pitchFamily="34" charset="0"/>
                <a:cs typeface="Calibri" panose="020F0502020204030204" pitchFamily="34" charset="0"/>
              </a:rPr>
              <a:pPr algn="r"/>
              <a:t>‹Nr.›</a:t>
            </a:fld>
            <a:endParaRPr lang="en-US" sz="1050" baseline="0" dirty="0">
              <a:solidFill>
                <a:schemeClr val="tx1"/>
              </a:solidFill>
              <a:latin typeface="Calibri" panose="020F0502020204030204" pitchFamily="34" charset="0"/>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E956F5EC-E948-4408-9F64-0657F22C8DCC}"/>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algn="ctr">
              <a:buFont typeface="Wingdings" panose="05000000000000000000" pitchFamily="2" charset="2"/>
              <a:buNone/>
            </a:pPr>
            <a:r>
              <a:rPr lang="en-US" dirty="0"/>
              <a:t>ADD SECTION NAME</a:t>
            </a:r>
          </a:p>
        </p:txBody>
      </p:sp>
    </p:spTree>
    <p:extLst>
      <p:ext uri="{BB962C8B-B14F-4D97-AF65-F5344CB8AC3E}">
        <p14:creationId xmlns:p14="http://schemas.microsoft.com/office/powerpoint/2010/main" val="105878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 Connecting Thing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46" name="TextBox 45">
            <a:extLst>
              <a:ext uri="{FF2B5EF4-FFF2-40B4-BE49-F238E27FC236}">
                <a16:creationId xmlns:a16="http://schemas.microsoft.com/office/drawing/2014/main" id="{0B0DD8D0-7699-4FEA-8339-A0B0FF8F4F0C}"/>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tx1"/>
                </a:solidFill>
              </a:rPr>
              <a:t>© ETSI 2020</a:t>
            </a:r>
            <a:endParaRPr lang="he-IL" sz="1050" dirty="0">
              <a:solidFill>
                <a:schemeClr val="tx1"/>
              </a:solidFill>
            </a:endParaRPr>
          </a:p>
        </p:txBody>
      </p:sp>
    </p:spTree>
    <p:extLst>
      <p:ext uri="{BB962C8B-B14F-4D97-AF65-F5344CB8AC3E}">
        <p14:creationId xmlns:p14="http://schemas.microsoft.com/office/powerpoint/2010/main" val="233147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Enabling 5G and Beyond | futurenetworks.ieee.org</a:t>
            </a:r>
          </a:p>
        </p:txBody>
      </p:sp>
      <p:sp>
        <p:nvSpPr>
          <p:cNvPr id="6" name="Slide Number Placeholder 5"/>
          <p:cNvSpPr>
            <a:spLocks noGrp="1"/>
          </p:cNvSpPr>
          <p:nvPr>
            <p:ph type="sldNum" sz="quarter" idx="12"/>
          </p:nvPr>
        </p:nvSpPr>
        <p:spPr>
          <a:xfrm>
            <a:off x="8784236" y="0"/>
            <a:ext cx="359764" cy="273844"/>
          </a:xfrm>
          <a:prstGeom prst="rect">
            <a:avLst/>
          </a:prstGeom>
        </p:spPr>
        <p:txBody>
          <a:bodyPr/>
          <a:lstStyle/>
          <a:p>
            <a:fld id="{93FDA38A-BAB5-464B-9C29-6CFE79D85799}" type="slidenum">
              <a:rPr lang="en-US" smtClean="0"/>
              <a:t>‹Nr.›</a:t>
            </a:fld>
            <a:endParaRPr lang="en-US"/>
          </a:p>
        </p:txBody>
      </p:sp>
    </p:spTree>
    <p:extLst>
      <p:ext uri="{BB962C8B-B14F-4D97-AF65-F5344CB8AC3E}">
        <p14:creationId xmlns:p14="http://schemas.microsoft.com/office/powerpoint/2010/main" val="1659028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ide - Connecting Thing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22" name="TextBox 21">
            <a:extLst>
              <a:ext uri="{FF2B5EF4-FFF2-40B4-BE49-F238E27FC236}">
                <a16:creationId xmlns:a16="http://schemas.microsoft.com/office/drawing/2014/main" id="{1838E914-E5C2-4FDA-8DA8-03B57C055929}"/>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bg1"/>
                </a:solidFill>
              </a:rPr>
              <a:t>© ETSI 2020</a:t>
            </a:r>
            <a:endParaRPr lang="he-IL" sz="1050" dirty="0">
              <a:solidFill>
                <a:schemeClr val="bg1"/>
              </a:solidFill>
            </a:endParaRPr>
          </a:p>
        </p:txBody>
      </p:sp>
      <p:sp>
        <p:nvSpPr>
          <p:cNvPr id="23" name="Footer Placeholder 3">
            <a:extLst>
              <a:ext uri="{FF2B5EF4-FFF2-40B4-BE49-F238E27FC236}">
                <a16:creationId xmlns:a16="http://schemas.microsoft.com/office/drawing/2014/main" id="{81E0E8EA-F309-45D9-8162-AF34B3A6D15B}"/>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8C81157-9992-4BD3-B8A9-14B1E5882052}" type="slidenum">
              <a:rPr lang="en-US" sz="1050" baseline="0" smtClean="0">
                <a:solidFill>
                  <a:schemeClr val="tx1"/>
                </a:solidFill>
                <a:latin typeface="Calibri" panose="020F0502020204030204" pitchFamily="34" charset="0"/>
                <a:cs typeface="Calibri" panose="020F0502020204030204" pitchFamily="34" charset="0"/>
              </a:rPr>
              <a:pPr algn="r"/>
              <a:t>‹Nr.›</a:t>
            </a:fld>
            <a:endParaRPr lang="en-US" sz="1050" baseline="0" dirty="0">
              <a:solidFill>
                <a:schemeClr val="tx1"/>
              </a:solidFill>
              <a:latin typeface="Calibri" panose="020F0502020204030204" pitchFamily="34" charset="0"/>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BAD6F975-1E67-4C33-9566-4D46D52FA26C}"/>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algn="ctr">
              <a:buFont typeface="Wingdings" panose="05000000000000000000" pitchFamily="2" charset="2"/>
              <a:buNone/>
            </a:pPr>
            <a:r>
              <a:rPr lang="en-US" dirty="0"/>
              <a:t>ADD SECTION NAME</a:t>
            </a:r>
          </a:p>
        </p:txBody>
      </p:sp>
    </p:spTree>
    <p:extLst>
      <p:ext uri="{BB962C8B-B14F-4D97-AF65-F5344CB8AC3E}">
        <p14:creationId xmlns:p14="http://schemas.microsoft.com/office/powerpoint/2010/main" val="252073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 Public Safet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41" name="TextBox 40">
            <a:extLst>
              <a:ext uri="{FF2B5EF4-FFF2-40B4-BE49-F238E27FC236}">
                <a16:creationId xmlns:a16="http://schemas.microsoft.com/office/drawing/2014/main" id="{70D06280-CD97-4941-979E-AAF436D9088F}"/>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tx1"/>
                </a:solidFill>
              </a:rPr>
              <a:t>© ETSI 2020</a:t>
            </a:r>
            <a:endParaRPr lang="he-IL" sz="1050" dirty="0">
              <a:solidFill>
                <a:schemeClr val="tx1"/>
              </a:solidFill>
            </a:endParaRPr>
          </a:p>
        </p:txBody>
      </p:sp>
    </p:spTree>
    <p:extLst>
      <p:ext uri="{BB962C8B-B14F-4D97-AF65-F5344CB8AC3E}">
        <p14:creationId xmlns:p14="http://schemas.microsoft.com/office/powerpoint/2010/main" val="64892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lide - Public Safet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21" name="TextBox 20">
            <a:extLst>
              <a:ext uri="{FF2B5EF4-FFF2-40B4-BE49-F238E27FC236}">
                <a16:creationId xmlns:a16="http://schemas.microsoft.com/office/drawing/2014/main" id="{17C5ACE5-66CC-4D67-A392-3EC19DA1F02D}"/>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bg1"/>
                </a:solidFill>
              </a:rPr>
              <a:t>© ETSI 2020</a:t>
            </a:r>
            <a:endParaRPr lang="he-IL" sz="1050" dirty="0">
              <a:solidFill>
                <a:schemeClr val="bg1"/>
              </a:solidFill>
            </a:endParaRPr>
          </a:p>
        </p:txBody>
      </p:sp>
      <p:sp>
        <p:nvSpPr>
          <p:cNvPr id="22" name="Footer Placeholder 3">
            <a:extLst>
              <a:ext uri="{FF2B5EF4-FFF2-40B4-BE49-F238E27FC236}">
                <a16:creationId xmlns:a16="http://schemas.microsoft.com/office/drawing/2014/main" id="{5CA478FE-BAB1-4242-9DF7-8A8E6F2A7EAF}"/>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8C81157-9992-4BD3-B8A9-14B1E5882052}" type="slidenum">
              <a:rPr lang="en-US" sz="1050" baseline="0" smtClean="0">
                <a:solidFill>
                  <a:schemeClr val="bg1"/>
                </a:solidFill>
                <a:latin typeface="Calibri" panose="020F0502020204030204" pitchFamily="34" charset="0"/>
                <a:cs typeface="Calibri" panose="020F0502020204030204" pitchFamily="34" charset="0"/>
              </a:rPr>
              <a:pPr algn="r"/>
              <a:t>‹Nr.›</a:t>
            </a:fld>
            <a:endParaRPr lang="en-US" sz="1050" baseline="0" dirty="0">
              <a:solidFill>
                <a:schemeClr val="bg1"/>
              </a:solidFill>
              <a:latin typeface="Calibri" panose="020F0502020204030204" pitchFamily="34" charset="0"/>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77B3D064-0B08-4DEF-812C-55F4DC3FA3E3}"/>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algn="ctr">
              <a:buFont typeface="Wingdings" panose="05000000000000000000" pitchFamily="2" charset="2"/>
              <a:buNone/>
            </a:pPr>
            <a:r>
              <a:rPr lang="en-US" dirty="0"/>
              <a:t>ADD SECTION NAME</a:t>
            </a:r>
          </a:p>
        </p:txBody>
      </p:sp>
    </p:spTree>
    <p:extLst>
      <p:ext uri="{BB962C8B-B14F-4D97-AF65-F5344CB8AC3E}">
        <p14:creationId xmlns:p14="http://schemas.microsoft.com/office/powerpoint/2010/main" val="242952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 - Securit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38" name="TextBox 37">
            <a:extLst>
              <a:ext uri="{FF2B5EF4-FFF2-40B4-BE49-F238E27FC236}">
                <a16:creationId xmlns:a16="http://schemas.microsoft.com/office/drawing/2014/main" id="{255ABCB7-C237-4670-9356-9FFC5D4DF85E}"/>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bg1"/>
                </a:solidFill>
              </a:rPr>
              <a:t>© ETSI 2020</a:t>
            </a:r>
            <a:endParaRPr lang="he-IL" sz="1050" dirty="0">
              <a:solidFill>
                <a:schemeClr val="bg1"/>
              </a:solidFill>
            </a:endParaRPr>
          </a:p>
        </p:txBody>
      </p:sp>
    </p:spTree>
    <p:extLst>
      <p:ext uri="{BB962C8B-B14F-4D97-AF65-F5344CB8AC3E}">
        <p14:creationId xmlns:p14="http://schemas.microsoft.com/office/powerpoint/2010/main" val="61364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lide - Secur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23" name="TextBox 22">
            <a:extLst>
              <a:ext uri="{FF2B5EF4-FFF2-40B4-BE49-F238E27FC236}">
                <a16:creationId xmlns:a16="http://schemas.microsoft.com/office/drawing/2014/main" id="{37C45AA8-2DD0-41E2-BE70-2C7C2A145571}"/>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bg1"/>
                </a:solidFill>
              </a:rPr>
              <a:t>© ETSI 2020</a:t>
            </a:r>
            <a:endParaRPr lang="he-IL" sz="1050" dirty="0">
              <a:solidFill>
                <a:schemeClr val="bg1"/>
              </a:solidFill>
            </a:endParaRPr>
          </a:p>
        </p:txBody>
      </p:sp>
      <p:sp>
        <p:nvSpPr>
          <p:cNvPr id="24" name="Footer Placeholder 3">
            <a:extLst>
              <a:ext uri="{FF2B5EF4-FFF2-40B4-BE49-F238E27FC236}">
                <a16:creationId xmlns:a16="http://schemas.microsoft.com/office/drawing/2014/main" id="{550B28D8-9AF2-47E9-A96A-1E52D940EB6C}"/>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8C81157-9992-4BD3-B8A9-14B1E5882052}" type="slidenum">
              <a:rPr lang="en-US" sz="1050" baseline="0" smtClean="0">
                <a:solidFill>
                  <a:schemeClr val="tx1"/>
                </a:solidFill>
                <a:latin typeface="Calibri" panose="020F0502020204030204" pitchFamily="34" charset="0"/>
                <a:cs typeface="Calibri" panose="020F0502020204030204" pitchFamily="34" charset="0"/>
              </a:rPr>
              <a:pPr algn="r"/>
              <a:t>‹Nr.›</a:t>
            </a:fld>
            <a:endParaRPr lang="en-US" sz="1050" baseline="0" dirty="0">
              <a:solidFill>
                <a:schemeClr val="tx1"/>
              </a:solidFill>
              <a:latin typeface="Calibri" panose="020F0502020204030204" pitchFamily="34" charset="0"/>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2071622C-6C1B-4FFB-B420-1523F3F5E807}"/>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algn="ctr">
              <a:buFont typeface="Wingdings" panose="05000000000000000000" pitchFamily="2" charset="2"/>
              <a:buNone/>
            </a:pPr>
            <a:r>
              <a:rPr lang="en-US" dirty="0"/>
              <a:t>ADD SECTION NAME</a:t>
            </a:r>
          </a:p>
        </p:txBody>
      </p:sp>
    </p:spTree>
    <p:extLst>
      <p:ext uri="{BB962C8B-B14F-4D97-AF65-F5344CB8AC3E}">
        <p14:creationId xmlns:p14="http://schemas.microsoft.com/office/powerpoint/2010/main" val="418723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 Home &amp; Offic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23" name="TextBox 22">
            <a:extLst>
              <a:ext uri="{FF2B5EF4-FFF2-40B4-BE49-F238E27FC236}">
                <a16:creationId xmlns:a16="http://schemas.microsoft.com/office/drawing/2014/main" id="{A18A155C-0803-45F2-A139-AC623E9A07C7}"/>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tx1"/>
                </a:solidFill>
              </a:rPr>
              <a:t>© ETSI 2020</a:t>
            </a:r>
            <a:endParaRPr lang="he-IL" sz="1050" dirty="0">
              <a:solidFill>
                <a:schemeClr val="tx1"/>
              </a:solidFill>
            </a:endParaRPr>
          </a:p>
        </p:txBody>
      </p:sp>
    </p:spTree>
    <p:extLst>
      <p:ext uri="{BB962C8B-B14F-4D97-AF65-F5344CB8AC3E}">
        <p14:creationId xmlns:p14="http://schemas.microsoft.com/office/powerpoint/2010/main" val="266545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lide - Home &amp; Offic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6" name="TextBox 15">
            <a:extLst>
              <a:ext uri="{FF2B5EF4-FFF2-40B4-BE49-F238E27FC236}">
                <a16:creationId xmlns:a16="http://schemas.microsoft.com/office/drawing/2014/main" id="{ED331313-3BBE-4A6D-9604-505212750757}"/>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bg1"/>
                </a:solidFill>
              </a:rPr>
              <a:t>© ETSI 2020</a:t>
            </a:r>
            <a:endParaRPr lang="he-IL" sz="1050" dirty="0">
              <a:solidFill>
                <a:schemeClr val="bg1"/>
              </a:solidFill>
            </a:endParaRPr>
          </a:p>
        </p:txBody>
      </p:sp>
      <p:sp>
        <p:nvSpPr>
          <p:cNvPr id="17" name="Footer Placeholder 3">
            <a:extLst>
              <a:ext uri="{FF2B5EF4-FFF2-40B4-BE49-F238E27FC236}">
                <a16:creationId xmlns:a16="http://schemas.microsoft.com/office/drawing/2014/main" id="{0A27284A-8ECE-4A88-AFAF-5AF6A10A10D6}"/>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8C81157-9992-4BD3-B8A9-14B1E5882052}" type="slidenum">
              <a:rPr lang="en-US" sz="1050" baseline="0" smtClean="0">
                <a:solidFill>
                  <a:schemeClr val="bg1"/>
                </a:solidFill>
                <a:latin typeface="Calibri" panose="020F0502020204030204" pitchFamily="34" charset="0"/>
                <a:cs typeface="Calibri" panose="020F0502020204030204" pitchFamily="34" charset="0"/>
              </a:rPr>
              <a:pPr algn="r"/>
              <a:t>‹Nr.›</a:t>
            </a:fld>
            <a:endParaRPr lang="en-US" sz="1050" baseline="0" dirty="0">
              <a:solidFill>
                <a:schemeClr val="bg1"/>
              </a:solidFill>
              <a:latin typeface="Calibri" panose="020F0502020204030204" pitchFamily="34" charset="0"/>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80A87F92-419C-4F03-BFE5-7E413A4F597C}"/>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algn="ctr">
              <a:buFont typeface="Wingdings" panose="05000000000000000000" pitchFamily="2" charset="2"/>
              <a:buNone/>
            </a:pPr>
            <a:r>
              <a:rPr lang="en-US" dirty="0"/>
              <a:t>ADD SECTION NAME</a:t>
            </a:r>
          </a:p>
        </p:txBody>
      </p:sp>
      <p:sp>
        <p:nvSpPr>
          <p:cNvPr id="2" name="Rectangle 1">
            <a:extLst>
              <a:ext uri="{FF2B5EF4-FFF2-40B4-BE49-F238E27FC236}">
                <a16:creationId xmlns:a16="http://schemas.microsoft.com/office/drawing/2014/main" id="{81FA5A85-3099-4FD1-877E-556C6C722CC9}"/>
              </a:ext>
            </a:extLst>
          </p:cNvPr>
          <p:cNvSpPr/>
          <p:nvPr userDrawn="1"/>
        </p:nvSpPr>
        <p:spPr>
          <a:xfrm>
            <a:off x="401782" y="4790828"/>
            <a:ext cx="986410" cy="26441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err="1"/>
          </a:p>
        </p:txBody>
      </p:sp>
    </p:spTree>
    <p:extLst>
      <p:ext uri="{BB962C8B-B14F-4D97-AF65-F5344CB8AC3E}">
        <p14:creationId xmlns:p14="http://schemas.microsoft.com/office/powerpoint/2010/main" val="104538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 - Transporta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29" name="TextBox 28">
            <a:extLst>
              <a:ext uri="{FF2B5EF4-FFF2-40B4-BE49-F238E27FC236}">
                <a16:creationId xmlns:a16="http://schemas.microsoft.com/office/drawing/2014/main" id="{8DA3B92E-BBDE-41E6-A2DE-8BABA4892C6E}"/>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tx1"/>
                </a:solidFill>
              </a:rPr>
              <a:t>© ETSI 2020</a:t>
            </a:r>
            <a:endParaRPr lang="he-IL" sz="1050" dirty="0">
              <a:solidFill>
                <a:schemeClr val="tx1"/>
              </a:solidFill>
            </a:endParaRPr>
          </a:p>
        </p:txBody>
      </p:sp>
    </p:spTree>
    <p:extLst>
      <p:ext uri="{BB962C8B-B14F-4D97-AF65-F5344CB8AC3E}">
        <p14:creationId xmlns:p14="http://schemas.microsoft.com/office/powerpoint/2010/main" val="288206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lide - Transporta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userDrawn="1">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userDrawn="1">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9" name="TextBox 18">
            <a:extLst>
              <a:ext uri="{FF2B5EF4-FFF2-40B4-BE49-F238E27FC236}">
                <a16:creationId xmlns:a16="http://schemas.microsoft.com/office/drawing/2014/main" id="{F8C64C3E-A2F1-4A6F-A0E8-59D88562E442}"/>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bg1"/>
                </a:solidFill>
              </a:rPr>
              <a:t>© ETSI 2020</a:t>
            </a:r>
            <a:endParaRPr lang="he-IL" sz="1050" dirty="0">
              <a:solidFill>
                <a:schemeClr val="bg1"/>
              </a:solidFill>
            </a:endParaRPr>
          </a:p>
        </p:txBody>
      </p:sp>
      <p:sp>
        <p:nvSpPr>
          <p:cNvPr id="20" name="Footer Placeholder 3">
            <a:extLst>
              <a:ext uri="{FF2B5EF4-FFF2-40B4-BE49-F238E27FC236}">
                <a16:creationId xmlns:a16="http://schemas.microsoft.com/office/drawing/2014/main" id="{E48E2555-4C5B-47A1-90CE-AC3F189C6114}"/>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8C81157-9992-4BD3-B8A9-14B1E5882052}" type="slidenum">
              <a:rPr lang="en-US" sz="1050" baseline="0" smtClean="0">
                <a:solidFill>
                  <a:schemeClr val="tx1"/>
                </a:solidFill>
                <a:latin typeface="Calibri" panose="020F0502020204030204" pitchFamily="34" charset="0"/>
                <a:cs typeface="Calibri" panose="020F0502020204030204" pitchFamily="34" charset="0"/>
              </a:rPr>
              <a:pPr algn="r"/>
              <a:t>‹Nr.›</a:t>
            </a:fld>
            <a:endParaRPr lang="en-US" sz="1050" baseline="0" dirty="0">
              <a:solidFill>
                <a:schemeClr val="tx1"/>
              </a:solidFill>
              <a:latin typeface="Calibri" panose="020F0502020204030204" pitchFamily="34" charset="0"/>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C6FC09E2-6FC2-4A1D-8DD8-65860AD989E3}"/>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algn="ctr">
              <a:buFont typeface="Wingdings" panose="05000000000000000000" pitchFamily="2" charset="2"/>
              <a:buNone/>
            </a:pPr>
            <a:r>
              <a:rPr lang="en-US" dirty="0"/>
              <a:t>ADD SECTION NAME</a:t>
            </a:r>
          </a:p>
        </p:txBody>
      </p:sp>
    </p:spTree>
    <p:extLst>
      <p:ext uri="{BB962C8B-B14F-4D97-AF65-F5344CB8AC3E}">
        <p14:creationId xmlns:p14="http://schemas.microsoft.com/office/powerpoint/2010/main" val="135705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 - Wireless System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31" name="TextBox 30">
            <a:extLst>
              <a:ext uri="{FF2B5EF4-FFF2-40B4-BE49-F238E27FC236}">
                <a16:creationId xmlns:a16="http://schemas.microsoft.com/office/drawing/2014/main" id="{19F14565-13C1-487B-AFFC-C2EB753F6140}"/>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bg1"/>
                </a:solidFill>
              </a:rPr>
              <a:t>© ETSI 2020</a:t>
            </a:r>
            <a:endParaRPr lang="he-IL" sz="1050" dirty="0">
              <a:solidFill>
                <a:schemeClr val="bg1"/>
              </a:solidFill>
            </a:endParaRPr>
          </a:p>
        </p:txBody>
      </p:sp>
    </p:spTree>
    <p:extLst>
      <p:ext uri="{BB962C8B-B14F-4D97-AF65-F5344CB8AC3E}">
        <p14:creationId xmlns:p14="http://schemas.microsoft.com/office/powerpoint/2010/main" val="212208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Enabling 5G and Beyond | futurenetworks.ieee.org</a:t>
            </a:r>
          </a:p>
        </p:txBody>
      </p:sp>
      <p:sp>
        <p:nvSpPr>
          <p:cNvPr id="7" name="Slide Number Placeholder 6"/>
          <p:cNvSpPr>
            <a:spLocks noGrp="1"/>
          </p:cNvSpPr>
          <p:nvPr>
            <p:ph type="sldNum" sz="quarter" idx="12"/>
          </p:nvPr>
        </p:nvSpPr>
        <p:spPr>
          <a:xfrm>
            <a:off x="8784236" y="0"/>
            <a:ext cx="359764" cy="273844"/>
          </a:xfrm>
          <a:prstGeom prst="rect">
            <a:avLst/>
          </a:prstGeom>
        </p:spPr>
        <p:txBody>
          <a:bodyPr/>
          <a:lstStyle/>
          <a:p>
            <a:fld id="{93FDA38A-BAB5-464B-9C29-6CFE79D85799}" type="slidenum">
              <a:rPr lang="en-US" smtClean="0"/>
              <a:t>‹Nr.›</a:t>
            </a:fld>
            <a:endParaRPr lang="en-US"/>
          </a:p>
        </p:txBody>
      </p:sp>
    </p:spTree>
    <p:extLst>
      <p:ext uri="{BB962C8B-B14F-4D97-AF65-F5344CB8AC3E}">
        <p14:creationId xmlns:p14="http://schemas.microsoft.com/office/powerpoint/2010/main" val="12089786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lide - Wireless System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30" name="TextBox 29">
            <a:extLst>
              <a:ext uri="{FF2B5EF4-FFF2-40B4-BE49-F238E27FC236}">
                <a16:creationId xmlns:a16="http://schemas.microsoft.com/office/drawing/2014/main" id="{EFAB8074-D808-4A01-AA1E-A8C534E20F88}"/>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bg1"/>
                </a:solidFill>
              </a:rPr>
              <a:t>© ETSI 2020</a:t>
            </a:r>
            <a:endParaRPr lang="he-IL" sz="1050" dirty="0">
              <a:solidFill>
                <a:schemeClr val="bg1"/>
              </a:solidFill>
            </a:endParaRPr>
          </a:p>
        </p:txBody>
      </p:sp>
      <p:sp>
        <p:nvSpPr>
          <p:cNvPr id="31" name="Footer Placeholder 3">
            <a:extLst>
              <a:ext uri="{FF2B5EF4-FFF2-40B4-BE49-F238E27FC236}">
                <a16:creationId xmlns:a16="http://schemas.microsoft.com/office/drawing/2014/main" id="{C23D0673-7BDC-432D-AD50-39FE9FFF343D}"/>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8C81157-9992-4BD3-B8A9-14B1E5882052}" type="slidenum">
              <a:rPr lang="en-US" sz="1050" baseline="0" smtClean="0">
                <a:solidFill>
                  <a:schemeClr val="bg1"/>
                </a:solidFill>
                <a:latin typeface="Calibri" panose="020F0502020204030204" pitchFamily="34" charset="0"/>
                <a:cs typeface="Calibri" panose="020F0502020204030204" pitchFamily="34" charset="0"/>
              </a:rPr>
              <a:pPr algn="r"/>
              <a:t>‹Nr.›</a:t>
            </a:fld>
            <a:endParaRPr lang="en-US" sz="1050" baseline="0" dirty="0">
              <a:solidFill>
                <a:schemeClr val="bg1"/>
              </a:solidFill>
              <a:latin typeface="Calibri" panose="020F0502020204030204" pitchFamily="34" charset="0"/>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BD2490F6-CDAD-4FAC-994D-AFDF6DFF3324}"/>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algn="ctr">
              <a:buFont typeface="Wingdings" panose="05000000000000000000" pitchFamily="2" charset="2"/>
              <a:buNone/>
            </a:pPr>
            <a:r>
              <a:rPr lang="en-US" dirty="0"/>
              <a:t>ADD SECTION NAME</a:t>
            </a:r>
          </a:p>
        </p:txBody>
      </p:sp>
    </p:spTree>
    <p:extLst>
      <p:ext uri="{BB962C8B-B14F-4D97-AF65-F5344CB8AC3E}">
        <p14:creationId xmlns:p14="http://schemas.microsoft.com/office/powerpoint/2010/main" val="62618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 - Network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24" name="TextBox 23">
            <a:extLst>
              <a:ext uri="{FF2B5EF4-FFF2-40B4-BE49-F238E27FC236}">
                <a16:creationId xmlns:a16="http://schemas.microsoft.com/office/drawing/2014/main" id="{DB4EC85E-377B-49E3-8581-98F4A5FBD684}"/>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bg1"/>
                </a:solidFill>
              </a:rPr>
              <a:t>© ETSI 2020</a:t>
            </a:r>
            <a:endParaRPr lang="he-IL" sz="1050" dirty="0">
              <a:solidFill>
                <a:schemeClr val="bg1"/>
              </a:solidFill>
            </a:endParaRPr>
          </a:p>
        </p:txBody>
      </p:sp>
    </p:spTree>
    <p:extLst>
      <p:ext uri="{BB962C8B-B14F-4D97-AF65-F5344CB8AC3E}">
        <p14:creationId xmlns:p14="http://schemas.microsoft.com/office/powerpoint/2010/main" val="402025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lide - Network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28" name="TextBox 27">
            <a:extLst>
              <a:ext uri="{FF2B5EF4-FFF2-40B4-BE49-F238E27FC236}">
                <a16:creationId xmlns:a16="http://schemas.microsoft.com/office/drawing/2014/main" id="{837112E6-CDF3-4B9F-8343-2D9B2244ABFA}"/>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bg1"/>
                </a:solidFill>
              </a:rPr>
              <a:t>© ETSI 2020</a:t>
            </a:r>
            <a:endParaRPr lang="he-IL" sz="1050" dirty="0">
              <a:solidFill>
                <a:schemeClr val="bg1"/>
              </a:solidFill>
            </a:endParaRPr>
          </a:p>
        </p:txBody>
      </p:sp>
      <p:sp>
        <p:nvSpPr>
          <p:cNvPr id="29" name="Footer Placeholder 3">
            <a:extLst>
              <a:ext uri="{FF2B5EF4-FFF2-40B4-BE49-F238E27FC236}">
                <a16:creationId xmlns:a16="http://schemas.microsoft.com/office/drawing/2014/main" id="{11AB7998-3E65-42DE-8F1E-102D673380FB}"/>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8C81157-9992-4BD3-B8A9-14B1E5882052}" type="slidenum">
              <a:rPr lang="en-US" sz="1050" baseline="0" smtClean="0">
                <a:solidFill>
                  <a:schemeClr val="bg1"/>
                </a:solidFill>
                <a:latin typeface="Calibri" panose="020F0502020204030204" pitchFamily="34" charset="0"/>
                <a:cs typeface="Calibri" panose="020F0502020204030204" pitchFamily="34" charset="0"/>
              </a:rPr>
              <a:pPr algn="r"/>
              <a:t>‹Nr.›</a:t>
            </a:fld>
            <a:endParaRPr lang="en-US" sz="1050" baseline="0" dirty="0">
              <a:solidFill>
                <a:schemeClr val="bg1"/>
              </a:solidFill>
              <a:latin typeface="Calibri" panose="020F0502020204030204" pitchFamily="34" charset="0"/>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91FE33DA-C4E1-4139-A4EE-3CA5644C857E}"/>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algn="ctr">
              <a:buFont typeface="Wingdings" panose="05000000000000000000" pitchFamily="2" charset="2"/>
              <a:buNone/>
            </a:pPr>
            <a:r>
              <a:rPr lang="en-US" dirty="0"/>
              <a:t>ADD SECTION NAME</a:t>
            </a:r>
          </a:p>
        </p:txBody>
      </p:sp>
    </p:spTree>
    <p:extLst>
      <p:ext uri="{BB962C8B-B14F-4D97-AF65-F5344CB8AC3E}">
        <p14:creationId xmlns:p14="http://schemas.microsoft.com/office/powerpoint/2010/main" val="276300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 - Better Living with IC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29" name="TextBox 28">
            <a:extLst>
              <a:ext uri="{FF2B5EF4-FFF2-40B4-BE49-F238E27FC236}">
                <a16:creationId xmlns:a16="http://schemas.microsoft.com/office/drawing/2014/main" id="{62198318-A83B-4CAA-AC54-944AE1ADE984}"/>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tx1"/>
                </a:solidFill>
              </a:rPr>
              <a:t>© ETSI 2020</a:t>
            </a:r>
            <a:endParaRPr lang="he-IL" sz="1050" dirty="0">
              <a:solidFill>
                <a:schemeClr val="tx1"/>
              </a:solidFill>
            </a:endParaRPr>
          </a:p>
        </p:txBody>
      </p:sp>
    </p:spTree>
    <p:extLst>
      <p:ext uri="{BB962C8B-B14F-4D97-AF65-F5344CB8AC3E}">
        <p14:creationId xmlns:p14="http://schemas.microsoft.com/office/powerpoint/2010/main" val="198640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lide - Better Living with IC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15" name="TextBox 14">
            <a:extLst>
              <a:ext uri="{FF2B5EF4-FFF2-40B4-BE49-F238E27FC236}">
                <a16:creationId xmlns:a16="http://schemas.microsoft.com/office/drawing/2014/main" id="{84B2C10D-7CF2-4423-B418-DAECCC848056}"/>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bg1"/>
                </a:solidFill>
              </a:rPr>
              <a:t>© ETSI 2020</a:t>
            </a:r>
            <a:endParaRPr lang="he-IL" sz="1050" dirty="0">
              <a:solidFill>
                <a:schemeClr val="bg1"/>
              </a:solidFill>
            </a:endParaRPr>
          </a:p>
        </p:txBody>
      </p:sp>
      <p:sp>
        <p:nvSpPr>
          <p:cNvPr id="16" name="Footer Placeholder 3">
            <a:extLst>
              <a:ext uri="{FF2B5EF4-FFF2-40B4-BE49-F238E27FC236}">
                <a16:creationId xmlns:a16="http://schemas.microsoft.com/office/drawing/2014/main" id="{FE4BE3E4-4019-417B-A87C-BA62D650FD51}"/>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8C81157-9992-4BD3-B8A9-14B1E5882052}" type="slidenum">
              <a:rPr lang="en-US" sz="1050" baseline="0" smtClean="0">
                <a:solidFill>
                  <a:schemeClr val="tx1"/>
                </a:solidFill>
                <a:latin typeface="Calibri" panose="020F0502020204030204" pitchFamily="34" charset="0"/>
                <a:cs typeface="Calibri" panose="020F0502020204030204" pitchFamily="34" charset="0"/>
              </a:rPr>
              <a:pPr algn="r"/>
              <a:t>‹Nr.›</a:t>
            </a:fld>
            <a:endParaRPr lang="en-US" sz="1050" baseline="0" dirty="0">
              <a:solidFill>
                <a:schemeClr val="tx1"/>
              </a:solidFill>
              <a:latin typeface="Calibri" panose="020F0502020204030204" pitchFamily="34" charset="0"/>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7555F6D8-8709-4E49-84D5-FCA164BFDA56}"/>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algn="ctr">
              <a:buFont typeface="Wingdings" panose="05000000000000000000" pitchFamily="2" charset="2"/>
              <a:buNone/>
            </a:pPr>
            <a:r>
              <a:rPr lang="en-US" dirty="0"/>
              <a:t>ADD SECTION NAME</a:t>
            </a:r>
          </a:p>
        </p:txBody>
      </p:sp>
    </p:spTree>
    <p:extLst>
      <p:ext uri="{BB962C8B-B14F-4D97-AF65-F5344CB8AC3E}">
        <p14:creationId xmlns:p14="http://schemas.microsoft.com/office/powerpoint/2010/main" val="199256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ivider - Content Deliver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כותרת 1">
            <a:extLst>
              <a:ext uri="{FF2B5EF4-FFF2-40B4-BE49-F238E27FC236}">
                <a16:creationId xmlns:a16="http://schemas.microsoft.com/office/drawing/2014/main" id="{5301E480-981E-49AF-B552-C702B15BAE22}"/>
              </a:ext>
            </a:extLst>
          </p:cNvPr>
          <p:cNvSpPr>
            <a:spLocks noGrp="1"/>
          </p:cNvSpPr>
          <p:nvPr>
            <p:ph type="title" hasCustomPrompt="1"/>
          </p:nvPr>
        </p:nvSpPr>
        <p:spPr>
          <a:xfrm>
            <a:off x="6193418" y="2571750"/>
            <a:ext cx="2700000" cy="2008523"/>
          </a:xfrm>
        </p:spPr>
        <p:txBody>
          <a:bodyPr anchor="t">
            <a:noAutofit/>
          </a:bodyPr>
          <a:lstStyle>
            <a:lvl1pPr algn="ctr">
              <a:lnSpc>
                <a:spcPts val="3600"/>
              </a:lnSpc>
              <a:defRPr sz="3600" b="0" cap="none" baseline="0">
                <a:solidFill>
                  <a:schemeClr val="tx1"/>
                </a:solidFill>
                <a:latin typeface="+mj-lt"/>
              </a:defRPr>
            </a:lvl1pPr>
          </a:lstStyle>
          <a:p>
            <a:r>
              <a:rPr lang="en-US" dirty="0"/>
              <a:t>Divider headline</a:t>
            </a:r>
          </a:p>
        </p:txBody>
      </p:sp>
      <p:pic>
        <p:nvPicPr>
          <p:cNvPr id="34" name="תמונה 33">
            <a:extLst>
              <a:ext uri="{FF2B5EF4-FFF2-40B4-BE49-F238E27FC236}">
                <a16:creationId xmlns:a16="http://schemas.microsoft.com/office/drawing/2014/main" id="{6F7F4453-8800-4C06-BF90-006519AAEA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62" name="TextBox 61">
            <a:extLst>
              <a:ext uri="{FF2B5EF4-FFF2-40B4-BE49-F238E27FC236}">
                <a16:creationId xmlns:a16="http://schemas.microsoft.com/office/drawing/2014/main" id="{EA376C41-18E2-4529-A444-948176B08AF6}"/>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bg1"/>
                </a:solidFill>
              </a:rPr>
              <a:t>© ETSI 2020</a:t>
            </a:r>
            <a:endParaRPr lang="he-IL" sz="1050" dirty="0">
              <a:solidFill>
                <a:schemeClr val="bg1"/>
              </a:solidFill>
            </a:endParaRPr>
          </a:p>
        </p:txBody>
      </p:sp>
    </p:spTree>
    <p:extLst>
      <p:ext uri="{BB962C8B-B14F-4D97-AF65-F5344CB8AC3E}">
        <p14:creationId xmlns:p14="http://schemas.microsoft.com/office/powerpoint/2010/main" val="112779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lide - Content Deliver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80" name="מחבר ישר 79">
            <a:extLst>
              <a:ext uri="{FF2B5EF4-FFF2-40B4-BE49-F238E27FC236}">
                <a16:creationId xmlns:a16="http://schemas.microsoft.com/office/drawing/2014/main" id="{6D31CB01-F4A3-47B4-9C21-E340F9C27871}"/>
              </a:ext>
            </a:extLst>
          </p:cNvPr>
          <p:cNvCxnSpPr>
            <a:cxnSpLocks/>
          </p:cNvCxnSpPr>
          <p:nvPr userDrawn="1"/>
        </p:nvCxnSpPr>
        <p:spPr>
          <a:xfrm>
            <a:off x="457319" y="855609"/>
            <a:ext cx="675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מציין מיקום של כותרת 1">
            <a:extLst>
              <a:ext uri="{FF2B5EF4-FFF2-40B4-BE49-F238E27FC236}">
                <a16:creationId xmlns:a16="http://schemas.microsoft.com/office/drawing/2014/main" id="{EA62C280-1267-4CDA-A4BE-BD0F68AECDA9}"/>
              </a:ext>
            </a:extLst>
          </p:cNvPr>
          <p:cNvSpPr>
            <a:spLocks noGrp="1"/>
          </p:cNvSpPr>
          <p:nvPr>
            <p:ph type="title" hasCustomPrompt="1"/>
          </p:nvPr>
        </p:nvSpPr>
        <p:spPr>
          <a:xfrm>
            <a:off x="457320" y="206026"/>
            <a:ext cx="6750000" cy="649583"/>
          </a:xfrm>
          <a:prstGeom prst="rect">
            <a:avLst/>
          </a:prstGeom>
        </p:spPr>
        <p:txBody>
          <a:bodyPr vert="horz" lIns="108878" tIns="54439" rIns="108878" bIns="54439" rtlCol="0" anchor="b">
            <a:noAutofit/>
          </a:bodyPr>
          <a:lstStyle>
            <a:lvl1pPr>
              <a:defRPr/>
            </a:lvl1pPr>
          </a:lstStyle>
          <a:p>
            <a:r>
              <a:rPr lang="en-US" dirty="0"/>
              <a:t>Click to add Title</a:t>
            </a:r>
          </a:p>
        </p:txBody>
      </p:sp>
      <p:sp>
        <p:nvSpPr>
          <p:cNvPr id="5" name="מציין מיקום תוכן 4">
            <a:extLst>
              <a:ext uri="{FF2B5EF4-FFF2-40B4-BE49-F238E27FC236}">
                <a16:creationId xmlns:a16="http://schemas.microsoft.com/office/drawing/2014/main" id="{7348B2B8-4808-4ED7-8666-99CDB2003C22}"/>
              </a:ext>
            </a:extLst>
          </p:cNvPr>
          <p:cNvSpPr>
            <a:spLocks noGrp="1"/>
          </p:cNvSpPr>
          <p:nvPr>
            <p:ph sz="quarter" idx="10" hasCustomPrompt="1"/>
          </p:nvPr>
        </p:nvSpPr>
        <p:spPr>
          <a:xfrm>
            <a:off x="457319" y="1200428"/>
            <a:ext cx="6750000" cy="3510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dirty="0"/>
              <a:t>Click to add text</a:t>
            </a:r>
            <a:endParaRPr lang="he-IL" dirty="0"/>
          </a:p>
          <a:p>
            <a:pPr lvl="1"/>
            <a:r>
              <a:rPr lang="en-US" dirty="0"/>
              <a:t>2nd level</a:t>
            </a:r>
            <a:endParaRPr lang="he-IL" dirty="0"/>
          </a:p>
          <a:p>
            <a:pPr lvl="2"/>
            <a:r>
              <a:rPr lang="en-US" dirty="0"/>
              <a:t>3rd level</a:t>
            </a:r>
            <a:endParaRPr lang="he-IL" dirty="0"/>
          </a:p>
          <a:p>
            <a:pPr lvl="3"/>
            <a:r>
              <a:rPr lang="en-US" dirty="0"/>
              <a:t>4th level</a:t>
            </a:r>
            <a:endParaRPr lang="he-IL" dirty="0"/>
          </a:p>
          <a:p>
            <a:pPr lvl="4"/>
            <a:r>
              <a:rPr lang="en-US" dirty="0"/>
              <a:t>5th level</a:t>
            </a:r>
          </a:p>
          <a:p>
            <a:pPr lvl="5"/>
            <a:r>
              <a:rPr lang="en-US" dirty="0"/>
              <a:t>6th level</a:t>
            </a:r>
          </a:p>
          <a:p>
            <a:pPr lvl="6"/>
            <a:r>
              <a:rPr lang="en-US" dirty="0"/>
              <a:t>7th level</a:t>
            </a:r>
          </a:p>
          <a:p>
            <a:pPr lvl="7"/>
            <a:r>
              <a:rPr lang="en-US" dirty="0"/>
              <a:t>8th level</a:t>
            </a:r>
            <a:endParaRPr lang="he-IL" dirty="0"/>
          </a:p>
        </p:txBody>
      </p:sp>
      <p:pic>
        <p:nvPicPr>
          <p:cNvPr id="13" name="תמונה 12">
            <a:extLst>
              <a:ext uri="{FF2B5EF4-FFF2-40B4-BE49-F238E27FC236}">
                <a16:creationId xmlns:a16="http://schemas.microsoft.com/office/drawing/2014/main" id="{51374FC3-FDE5-46BE-9615-D545EFC9B39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759418" y="265774"/>
            <a:ext cx="1134000" cy="362876"/>
          </a:xfrm>
          <a:prstGeom prst="rect">
            <a:avLst/>
          </a:prstGeom>
        </p:spPr>
      </p:pic>
      <p:sp>
        <p:nvSpPr>
          <p:cNvPr id="43" name="TextBox 42">
            <a:extLst>
              <a:ext uri="{FF2B5EF4-FFF2-40B4-BE49-F238E27FC236}">
                <a16:creationId xmlns:a16="http://schemas.microsoft.com/office/drawing/2014/main" id="{C86D6A44-F00F-42F7-805C-8413C84C8E8E}"/>
              </a:ext>
            </a:extLst>
          </p:cNvPr>
          <p:cNvSpPr txBox="1"/>
          <p:nvPr userDrawn="1"/>
        </p:nvSpPr>
        <p:spPr>
          <a:xfrm>
            <a:off x="467085" y="4813821"/>
            <a:ext cx="921107" cy="253916"/>
          </a:xfrm>
          <a:prstGeom prst="rect">
            <a:avLst/>
          </a:prstGeom>
          <a:noFill/>
        </p:spPr>
        <p:txBody>
          <a:bodyPr wrap="square" rtlCol="0">
            <a:spAutoFit/>
          </a:bodyPr>
          <a:lstStyle/>
          <a:p>
            <a:pPr lvl="0"/>
            <a:r>
              <a:rPr lang="en-US" sz="1050" dirty="0">
                <a:solidFill>
                  <a:schemeClr val="bg1"/>
                </a:solidFill>
              </a:rPr>
              <a:t>© ETSI 2020</a:t>
            </a:r>
            <a:endParaRPr lang="he-IL" sz="1050" dirty="0">
              <a:solidFill>
                <a:schemeClr val="bg1"/>
              </a:solidFill>
            </a:endParaRPr>
          </a:p>
        </p:txBody>
      </p:sp>
      <p:sp>
        <p:nvSpPr>
          <p:cNvPr id="44" name="Footer Placeholder 3">
            <a:extLst>
              <a:ext uri="{FF2B5EF4-FFF2-40B4-BE49-F238E27FC236}">
                <a16:creationId xmlns:a16="http://schemas.microsoft.com/office/drawing/2014/main" id="{6C050F15-2D83-433C-973C-99CEEFA96328}"/>
              </a:ext>
            </a:extLst>
          </p:cNvPr>
          <p:cNvSpPr txBox="1">
            <a:spLocks/>
          </p:cNvSpPr>
          <p:nvPr userDrawn="1"/>
        </p:nvSpPr>
        <p:spPr>
          <a:xfrm>
            <a:off x="8404119" y="4790829"/>
            <a:ext cx="472420" cy="273844"/>
          </a:xfrm>
          <a:prstGeom prst="rect">
            <a:avLst/>
          </a:prstGeom>
        </p:spPr>
        <p:txBody>
          <a:bodyPr vert="horz" lIns="0" tIns="34290" rIns="68580" bIns="3429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8C81157-9992-4BD3-B8A9-14B1E5882052}" type="slidenum">
              <a:rPr lang="en-US" sz="1050" baseline="0" smtClean="0">
                <a:solidFill>
                  <a:schemeClr val="tx1"/>
                </a:solidFill>
                <a:latin typeface="Calibri" panose="020F0502020204030204" pitchFamily="34" charset="0"/>
                <a:cs typeface="Calibri" panose="020F0502020204030204" pitchFamily="34" charset="0"/>
              </a:rPr>
              <a:pPr algn="r"/>
              <a:t>‹Nr.›</a:t>
            </a:fld>
            <a:endParaRPr lang="en-US" sz="1050" baseline="0" dirty="0">
              <a:solidFill>
                <a:schemeClr val="tx1"/>
              </a:solidFill>
              <a:latin typeface="Calibri" panose="020F0502020204030204" pitchFamily="34" charset="0"/>
              <a:cs typeface="Calibri" panose="020F0502020204030204" pitchFamily="34" charset="0"/>
            </a:endParaRPr>
          </a:p>
        </p:txBody>
      </p:sp>
      <p:sp>
        <p:nvSpPr>
          <p:cNvPr id="10" name="מציין מיקום של כותרת תחתונה 4">
            <a:extLst>
              <a:ext uri="{FF2B5EF4-FFF2-40B4-BE49-F238E27FC236}">
                <a16:creationId xmlns:a16="http://schemas.microsoft.com/office/drawing/2014/main" id="{D70FCC3C-D070-495E-A4E9-9CD63D09E776}"/>
              </a:ext>
            </a:extLst>
          </p:cNvPr>
          <p:cNvSpPr>
            <a:spLocks noGrp="1"/>
          </p:cNvSpPr>
          <p:nvPr>
            <p:ph type="ftr" sz="quarter" idx="3"/>
          </p:nvPr>
        </p:nvSpPr>
        <p:spPr>
          <a:xfrm>
            <a:off x="3028950" y="4791747"/>
            <a:ext cx="3086100" cy="273844"/>
          </a:xfrm>
          <a:prstGeom prst="rect">
            <a:avLst/>
          </a:prstGeom>
        </p:spPr>
        <p:txBody>
          <a:bodyPr vert="horz" lIns="108878" tIns="54439" rIns="108878" bIns="54439" rtlCol="0" anchor="ctr">
            <a:noAutofit/>
          </a:bodyPr>
          <a:lstStyle>
            <a:lvl1pPr>
              <a:defRPr lang="en-US" sz="1050" baseline="0" smtClean="0">
                <a:solidFill>
                  <a:schemeClr val="bg1"/>
                </a:solidFill>
                <a:latin typeface="Calibri" panose="020F0502020204030204" pitchFamily="34" charset="0"/>
                <a:cs typeface="Calibri" panose="020F0502020204030204" pitchFamily="34" charset="0"/>
              </a:defRPr>
            </a:lvl1pPr>
          </a:lstStyle>
          <a:p>
            <a:pPr algn="ctr">
              <a:buFont typeface="Wingdings" panose="05000000000000000000" pitchFamily="2" charset="2"/>
              <a:buNone/>
            </a:pPr>
            <a:r>
              <a:rPr lang="en-US" dirty="0"/>
              <a:t>ADD SECTION NAME</a:t>
            </a:r>
          </a:p>
        </p:txBody>
      </p:sp>
    </p:spTree>
    <p:extLst>
      <p:ext uri="{BB962C8B-B14F-4D97-AF65-F5344CB8AC3E}">
        <p14:creationId xmlns:p14="http://schemas.microsoft.com/office/powerpoint/2010/main" val="275027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cs typeface="Arial" charset="0"/>
              </a:defRPr>
            </a:lvl1pPr>
          </a:lstStyle>
          <a:p>
            <a:pPr fontAlgn="base">
              <a:spcBef>
                <a:spcPct val="0"/>
              </a:spcBef>
              <a:spcAft>
                <a:spcPct val="0"/>
              </a:spcAft>
              <a:defRPr/>
            </a:pPr>
            <a:r>
              <a:rPr lang="en-GB"/>
              <a:t>© ETSI 2012. All rights reserved</a:t>
            </a:r>
            <a:endParaRPr lang="en-US"/>
          </a:p>
        </p:txBody>
      </p:sp>
      <p:sp>
        <p:nvSpPr>
          <p:cNvPr id="3" name="Slide Number Placeholder 5"/>
          <p:cNvSpPr>
            <a:spLocks noGrp="1"/>
          </p:cNvSpPr>
          <p:nvPr>
            <p:ph type="sldNum" sz="quarter" idx="11"/>
          </p:nvPr>
        </p:nvSpPr>
        <p:spPr/>
        <p:txBody>
          <a:bodyPr/>
          <a:lstStyle>
            <a:lvl1pPr>
              <a:defRPr/>
            </a:lvl1pPr>
          </a:lstStyle>
          <a:p>
            <a:pPr fontAlgn="base">
              <a:spcBef>
                <a:spcPct val="0"/>
              </a:spcBef>
              <a:spcAft>
                <a:spcPct val="0"/>
              </a:spcAft>
            </a:pPr>
            <a:fld id="{A551A276-0E9E-41B1-8C09-0D1ACD30C041}" type="slidenum">
              <a:rPr lang="en-GB" altLang="en-US" smtClean="0">
                <a:cs typeface="Arial" panose="020B0604020202020204" pitchFamily="34" charset="0"/>
              </a:rPr>
              <a:pPr fontAlgn="base">
                <a:spcBef>
                  <a:spcPct val="0"/>
                </a:spcBef>
                <a:spcAft>
                  <a:spcPct val="0"/>
                </a:spcAft>
              </a:pPr>
              <a:t>‹Nr.›</a:t>
            </a:fld>
            <a:endParaRPr lang="en-GB" altLang="en-US">
              <a:cs typeface="Arial" panose="020B0604020202020204" pitchFamily="34" charset="0"/>
            </a:endParaRPr>
          </a:p>
        </p:txBody>
      </p:sp>
    </p:spTree>
    <p:extLst>
      <p:ext uri="{BB962C8B-B14F-4D97-AF65-F5344CB8AC3E}">
        <p14:creationId xmlns:p14="http://schemas.microsoft.com/office/powerpoint/2010/main" val="2145550242"/>
      </p:ext>
    </p:extLst>
  </p:cSld>
  <p:clrMapOvr>
    <a:masterClrMapping/>
  </p:clrMapOvr>
  <p:transition>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694270" y="544295"/>
            <a:ext cx="7797799" cy="443177"/>
          </a:xfrm>
        </p:spPr>
        <p:txBody>
          <a:bodyPr>
            <a:normAutofit/>
          </a:bodyPr>
          <a:lstStyle>
            <a:lvl1pPr marL="180528" indent="-180528" algn="l">
              <a:lnSpc>
                <a:spcPct val="120000"/>
              </a:lnSpc>
              <a:buFont typeface="+mj-lt"/>
              <a:buAutoNum type="arabicPeriod"/>
              <a:defRPr sz="1200">
                <a:solidFill>
                  <a:srgbClr val="3095B4"/>
                </a:solidFill>
                <a:latin typeface="Lucida Bright"/>
                <a:cs typeface="Lucida Bright"/>
              </a:defRPr>
            </a:lvl1pPr>
            <a:lvl2pPr marL="180528" indent="0" algn="l">
              <a:lnSpc>
                <a:spcPct val="100000"/>
              </a:lnSpc>
              <a:buNone/>
              <a:defRPr sz="975">
                <a:solidFill>
                  <a:srgbClr val="737C82"/>
                </a:solidFill>
                <a:latin typeface="Lucida Sans"/>
                <a:cs typeface="Lucida Sans"/>
              </a:defRPr>
            </a:lvl2pPr>
            <a:lvl3pPr marL="180528" indent="0" algn="l">
              <a:lnSpc>
                <a:spcPct val="120000"/>
              </a:lnSpc>
              <a:buNone/>
              <a:defRPr sz="600">
                <a:solidFill>
                  <a:srgbClr val="737C82"/>
                </a:solidFill>
                <a:latin typeface="Lucida Sans"/>
                <a:cs typeface="Lucida Sans"/>
              </a:defRPr>
            </a:lvl3pPr>
            <a:lvl4pPr marL="933989" indent="0" algn="ctr">
              <a:buNone/>
              <a:defRPr>
                <a:solidFill>
                  <a:schemeClr val="tx1">
                    <a:tint val="75000"/>
                  </a:schemeClr>
                </a:solidFill>
              </a:defRPr>
            </a:lvl4pPr>
            <a:lvl5pPr marL="1245322" indent="0" algn="ctr">
              <a:buNone/>
              <a:defRPr>
                <a:solidFill>
                  <a:schemeClr val="tx1">
                    <a:tint val="75000"/>
                  </a:schemeClr>
                </a:solidFill>
              </a:defRPr>
            </a:lvl5pPr>
            <a:lvl6pPr marL="1556652" indent="0" algn="ctr">
              <a:buNone/>
              <a:defRPr>
                <a:solidFill>
                  <a:schemeClr val="tx1">
                    <a:tint val="75000"/>
                  </a:schemeClr>
                </a:solidFill>
              </a:defRPr>
            </a:lvl6pPr>
            <a:lvl7pPr marL="1867980" indent="0" algn="ctr">
              <a:buNone/>
              <a:defRPr>
                <a:solidFill>
                  <a:schemeClr val="tx1">
                    <a:tint val="75000"/>
                  </a:schemeClr>
                </a:solidFill>
              </a:defRPr>
            </a:lvl7pPr>
            <a:lvl8pPr marL="2179313" indent="0" algn="ctr">
              <a:buNone/>
              <a:defRPr>
                <a:solidFill>
                  <a:schemeClr val="tx1">
                    <a:tint val="75000"/>
                  </a:schemeClr>
                </a:solidFill>
              </a:defRPr>
            </a:lvl8pPr>
            <a:lvl9pPr marL="2490643" indent="0" algn="ctr">
              <a:buNone/>
              <a:defRPr>
                <a:solidFill>
                  <a:schemeClr val="tx1">
                    <a:tint val="75000"/>
                  </a:schemeClr>
                </a:solidFill>
              </a:defRPr>
            </a:lvl9pPr>
          </a:lstStyle>
          <a:p>
            <a:pPr lvl="0"/>
            <a:r>
              <a:rPr lang="de-DE"/>
              <a:t>Formatvorlage des Untertitelmasters durch Klicken bearbeiten</a:t>
            </a:r>
            <a:endParaRPr lang="fr-FR" dirty="0"/>
          </a:p>
        </p:txBody>
      </p:sp>
      <p:sp>
        <p:nvSpPr>
          <p:cNvPr id="5" name="Espace réservé du texte 4"/>
          <p:cNvSpPr>
            <a:spLocks noGrp="1"/>
          </p:cNvSpPr>
          <p:nvPr>
            <p:ph type="body" sz="quarter" idx="13"/>
          </p:nvPr>
        </p:nvSpPr>
        <p:spPr>
          <a:xfrm>
            <a:off x="694136" y="1021314"/>
            <a:ext cx="7702549" cy="2227660"/>
          </a:xfrm>
        </p:spPr>
        <p:txBody>
          <a:bodyPr/>
          <a:lstStyle>
            <a:lvl2pPr marL="180528" indent="0">
              <a:buNone/>
              <a:defRPr lang="fr-FR" sz="975" kern="1200" dirty="0" smtClean="0">
                <a:solidFill>
                  <a:srgbClr val="737C82"/>
                </a:solidFill>
                <a:latin typeface="Lucida Sans"/>
                <a:ea typeface="+mn-ea"/>
                <a:cs typeface="Lucida Sans"/>
              </a:defRPr>
            </a:lvl2pPr>
            <a:lvl3pPr marL="180528" indent="0">
              <a:buNone/>
              <a:defRPr lang="fr-FR" sz="600" kern="1200" dirty="0" smtClean="0">
                <a:solidFill>
                  <a:srgbClr val="737C82"/>
                </a:solidFill>
                <a:latin typeface="Lucida Sans"/>
                <a:ea typeface="+mn-ea"/>
                <a:cs typeface="Lucida Sans"/>
              </a:defRPr>
            </a:lvl3pPr>
          </a:lstStyle>
          <a:p>
            <a:pPr lvl="0"/>
            <a:r>
              <a:rPr lang="de-DE"/>
              <a:t>Textmasterformat bearbeiten</a:t>
            </a:r>
          </a:p>
          <a:p>
            <a:pPr lvl="1"/>
            <a:r>
              <a:rPr lang="de-DE"/>
              <a:t>Zweite Ebene</a:t>
            </a:r>
          </a:p>
        </p:txBody>
      </p:sp>
      <p:sp>
        <p:nvSpPr>
          <p:cNvPr id="4" name="Espace réservé du numéro de diapositive 5"/>
          <p:cNvSpPr>
            <a:spLocks noGrp="1"/>
          </p:cNvSpPr>
          <p:nvPr>
            <p:ph type="sldNum" sz="quarter" idx="14"/>
          </p:nvPr>
        </p:nvSpPr>
        <p:spPr>
          <a:xfrm>
            <a:off x="4764" y="4825605"/>
            <a:ext cx="823912" cy="273844"/>
          </a:xfrm>
        </p:spPr>
        <p:txBody>
          <a:bodyPr lIns="83022" tIns="41511" rIns="83022" bIns="41511"/>
          <a:lstStyle>
            <a:lvl1pPr defTabSz="311330" fontAlgn="auto">
              <a:spcBef>
                <a:spcPts val="0"/>
              </a:spcBef>
              <a:spcAft>
                <a:spcPts val="0"/>
              </a:spcAft>
              <a:defRPr sz="675">
                <a:solidFill>
                  <a:prstClr val="white"/>
                </a:solidFill>
                <a:latin typeface="Lucida Sans"/>
                <a:ea typeface="+mn-ea"/>
                <a:cs typeface="Lucida Sans"/>
              </a:defRPr>
            </a:lvl1pPr>
          </a:lstStyle>
          <a:p>
            <a:pPr>
              <a:defRPr/>
            </a:pPr>
            <a:fld id="{9512395A-7D48-48ED-A30F-E7616F260FF8}" type="slidenum">
              <a:rPr lang="fr-FR"/>
              <a:pPr>
                <a:defRPr/>
              </a:pPr>
              <a:t>‹Nr.›</a:t>
            </a:fld>
            <a:endParaRPr lang="fr-FR" dirty="0"/>
          </a:p>
        </p:txBody>
      </p:sp>
    </p:spTree>
    <p:extLst>
      <p:ext uri="{BB962C8B-B14F-4D97-AF65-F5344CB8AC3E}">
        <p14:creationId xmlns:p14="http://schemas.microsoft.com/office/powerpoint/2010/main" val="9058370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7"/>
          <p:cNvSpPr>
            <a:spLocks noChangeArrowheads="1"/>
          </p:cNvSpPr>
          <p:nvPr/>
        </p:nvSpPr>
        <p:spPr bwMode="auto">
          <a:xfrm>
            <a:off x="0" y="0"/>
            <a:ext cx="9144000" cy="428625"/>
          </a:xfrm>
          <a:prstGeom prst="rect">
            <a:avLst/>
          </a:prstGeom>
          <a:solidFill>
            <a:schemeClr val="accent4">
              <a:lumMod val="75000"/>
            </a:schemeClr>
          </a:solidFill>
          <a:ln w="9525">
            <a:noFill/>
            <a:miter lim="800000"/>
            <a:headEnd/>
            <a:tailEnd/>
          </a:ln>
        </p:spPr>
        <p:txBody>
          <a:bodyPr wrap="none" lIns="0" tIns="0" rIns="0" bIns="0" anchor="ctr"/>
          <a:lstStyle/>
          <a:p>
            <a:pPr algn="ctr" defTabSz="685800">
              <a:defRPr/>
            </a:pPr>
            <a:endParaRPr lang="en-US" sz="1350" b="1" dirty="0">
              <a:solidFill>
                <a:prstClr val="white">
                  <a:lumMod val="85000"/>
                </a:prstClr>
              </a:solidFill>
              <a:latin typeface="Jokerman" pitchFamily="82" charset="0"/>
              <a:ea typeface="ＭＳ Ｐゴシック" pitchFamily="34" charset="-128"/>
              <a:cs typeface="+mn-cs"/>
            </a:endParaRPr>
          </a:p>
        </p:txBody>
      </p:sp>
      <p:sp>
        <p:nvSpPr>
          <p:cNvPr id="8" name="Rectangle 7"/>
          <p:cNvSpPr>
            <a:spLocks noChangeArrowheads="1"/>
          </p:cNvSpPr>
          <p:nvPr/>
        </p:nvSpPr>
        <p:spPr bwMode="auto">
          <a:xfrm>
            <a:off x="7429500" y="0"/>
            <a:ext cx="1714500" cy="428625"/>
          </a:xfrm>
          <a:prstGeom prst="rect">
            <a:avLst/>
          </a:prstGeom>
          <a:solidFill>
            <a:schemeClr val="bg2">
              <a:lumMod val="75000"/>
            </a:schemeClr>
          </a:solidFill>
          <a:ln w="9525">
            <a:noFill/>
            <a:miter lim="800000"/>
            <a:headEnd/>
            <a:tailEnd/>
          </a:ln>
        </p:spPr>
        <p:txBody>
          <a:bodyPr wrap="none" lIns="0" tIns="0" rIns="0" bIns="0" anchor="ctr"/>
          <a:lstStyle/>
          <a:p>
            <a:pPr defTabSz="685800">
              <a:defRPr/>
            </a:pPr>
            <a:endParaRPr lang="en-US" sz="1350">
              <a:solidFill>
                <a:prstClr val="black"/>
              </a:solidFill>
              <a:ea typeface="ＭＳ Ｐゴシック" pitchFamily="34" charset="-128"/>
              <a:cs typeface="+mn-cs"/>
            </a:endParaRPr>
          </a:p>
        </p:txBody>
      </p:sp>
      <p:sp>
        <p:nvSpPr>
          <p:cNvPr id="9" name="Rectangle 7" descr="Horizontal brick"/>
          <p:cNvSpPr>
            <a:spLocks noChangeArrowheads="1"/>
          </p:cNvSpPr>
          <p:nvPr/>
        </p:nvSpPr>
        <p:spPr bwMode="auto">
          <a:xfrm>
            <a:off x="12700" y="0"/>
            <a:ext cx="9144000" cy="428625"/>
          </a:xfrm>
          <a:prstGeom prst="rect">
            <a:avLst/>
          </a:prstGeom>
          <a:pattFill prst="horzBrick">
            <a:fgClr>
              <a:srgbClr val="CC99FF"/>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lgn="ctr" defTabSz="685800"/>
            <a:endParaRPr lang="de-DE" sz="1350" b="1">
              <a:solidFill>
                <a:srgbClr val="7F7F7F"/>
              </a:solidFill>
              <a:latin typeface="Arial" pitchFamily="34" charset="0"/>
              <a:ea typeface="ＭＳ Ｐゴシック" pitchFamily="34" charset="-128"/>
              <a:cs typeface="+mn-cs"/>
            </a:endParaRPr>
          </a:p>
        </p:txBody>
      </p:sp>
      <p:sp>
        <p:nvSpPr>
          <p:cNvPr id="2" name="Title 1"/>
          <p:cNvSpPr>
            <a:spLocks noGrp="1"/>
          </p:cNvSpPr>
          <p:nvPr>
            <p:ph type="ctrTitle"/>
          </p:nvPr>
        </p:nvSpPr>
        <p:spPr>
          <a:xfrm>
            <a:off x="685800" y="1017975"/>
            <a:ext cx="7772400" cy="1553777"/>
          </a:xfrm>
          <a:prstGeom prst="rect">
            <a:avLst/>
          </a:prstGeom>
        </p:spPr>
        <p:txBody>
          <a:bodyPr/>
          <a:lstStyle>
            <a:lvl1pPr algn="ctr" rtl="0" eaLnBrk="0" fontAlgn="base" hangingPunct="0">
              <a:spcBef>
                <a:spcPct val="0"/>
              </a:spcBef>
              <a:spcAft>
                <a:spcPct val="0"/>
              </a:spcAft>
              <a:defRPr lang="en-GB" sz="2400" b="1" kern="1200" baseline="0" dirty="0">
                <a:solidFill>
                  <a:srgbClr val="002060"/>
                </a:solidFill>
                <a:latin typeface="+mj-lt"/>
                <a:ea typeface="+mj-ea"/>
                <a:cs typeface="+mj-cs"/>
              </a:defRPr>
            </a:lvl1pPr>
          </a:lstStyle>
          <a:p>
            <a:r>
              <a:rPr lang="en-US" dirty="0"/>
              <a:t>Click to edit Master title style</a:t>
            </a:r>
            <a:endParaRPr lang="en-GB" dirty="0"/>
          </a:p>
        </p:txBody>
      </p:sp>
      <p:sp>
        <p:nvSpPr>
          <p:cNvPr id="11" name="Subtitle 2"/>
          <p:cNvSpPr>
            <a:spLocks noGrp="1"/>
          </p:cNvSpPr>
          <p:nvPr>
            <p:ph type="subTitle" idx="1"/>
          </p:nvPr>
        </p:nvSpPr>
        <p:spPr>
          <a:xfrm>
            <a:off x="714348" y="2625330"/>
            <a:ext cx="7786742" cy="535785"/>
          </a:xfrm>
        </p:spPr>
        <p:txBody>
          <a:bodyPr anchor="ctr"/>
          <a:lstStyle>
            <a:lvl1pPr marL="0" marR="0" indent="0" algn="ctr" defTabSz="685234" rtl="0" eaLnBrk="0" fontAlgn="base" latinLnBrk="0" hangingPunct="0">
              <a:lnSpc>
                <a:spcPct val="100000"/>
              </a:lnSpc>
              <a:spcBef>
                <a:spcPct val="20000"/>
              </a:spcBef>
              <a:spcAft>
                <a:spcPct val="0"/>
              </a:spcAft>
              <a:buClrTx/>
              <a:buSzTx/>
              <a:buFont typeface="Arial" pitchFamily="34" charset="0"/>
              <a:buNone/>
              <a:tabLst/>
              <a:defRPr lang="en-GB" sz="2100" b="0" kern="1200" baseline="0" dirty="0">
                <a:solidFill>
                  <a:schemeClr val="bg2">
                    <a:lumMod val="25000"/>
                  </a:schemeClr>
                </a:solidFill>
                <a:latin typeface="+mj-lt"/>
                <a:ea typeface="+mj-ea"/>
                <a:cs typeface="+mj-cs"/>
              </a:defRPr>
            </a:lvl1pPr>
            <a:lvl2pPr marL="342615" indent="0" algn="ctr">
              <a:buNone/>
              <a:defRPr>
                <a:solidFill>
                  <a:schemeClr val="tx1">
                    <a:tint val="75000"/>
                  </a:schemeClr>
                </a:solidFill>
              </a:defRPr>
            </a:lvl2pPr>
            <a:lvl3pPr marL="685234" indent="0" algn="ctr">
              <a:buNone/>
              <a:defRPr>
                <a:solidFill>
                  <a:schemeClr val="tx1">
                    <a:tint val="75000"/>
                  </a:schemeClr>
                </a:solidFill>
              </a:defRPr>
            </a:lvl3pPr>
            <a:lvl4pPr marL="1027853" indent="0" algn="ctr">
              <a:buNone/>
              <a:defRPr>
                <a:solidFill>
                  <a:schemeClr val="tx1">
                    <a:tint val="75000"/>
                  </a:schemeClr>
                </a:solidFill>
              </a:defRPr>
            </a:lvl4pPr>
            <a:lvl5pPr marL="1370471" indent="0" algn="ctr">
              <a:buNone/>
              <a:defRPr>
                <a:solidFill>
                  <a:schemeClr val="tx1">
                    <a:tint val="75000"/>
                  </a:schemeClr>
                </a:solidFill>
              </a:defRPr>
            </a:lvl5pPr>
            <a:lvl6pPr marL="1713087" indent="0" algn="ctr">
              <a:buNone/>
              <a:defRPr>
                <a:solidFill>
                  <a:schemeClr val="tx1">
                    <a:tint val="75000"/>
                  </a:schemeClr>
                </a:solidFill>
              </a:defRPr>
            </a:lvl6pPr>
            <a:lvl7pPr marL="2055705" indent="0" algn="ctr">
              <a:buNone/>
              <a:defRPr>
                <a:solidFill>
                  <a:schemeClr val="tx1">
                    <a:tint val="75000"/>
                  </a:schemeClr>
                </a:solidFill>
              </a:defRPr>
            </a:lvl7pPr>
            <a:lvl8pPr marL="2398323" indent="0" algn="ctr">
              <a:buNone/>
              <a:defRPr>
                <a:solidFill>
                  <a:schemeClr val="tx1">
                    <a:tint val="75000"/>
                  </a:schemeClr>
                </a:solidFill>
              </a:defRPr>
            </a:lvl8pPr>
            <a:lvl9pPr marL="2740940" indent="0" algn="ctr">
              <a:buNone/>
              <a:defRPr>
                <a:solidFill>
                  <a:schemeClr val="tx1">
                    <a:tint val="75000"/>
                  </a:schemeClr>
                </a:solidFill>
              </a:defRPr>
            </a:lvl9pPr>
          </a:lstStyle>
          <a:p>
            <a:pPr lvl="0"/>
            <a:r>
              <a:rPr lang="en-US" dirty="0"/>
              <a:t>Click to edit Master subtitle style</a:t>
            </a:r>
            <a:endParaRPr lang="en-GB" dirty="0"/>
          </a:p>
        </p:txBody>
      </p:sp>
      <p:sp>
        <p:nvSpPr>
          <p:cNvPr id="12" name="Text Placeholder 17"/>
          <p:cNvSpPr>
            <a:spLocks noGrp="1"/>
          </p:cNvSpPr>
          <p:nvPr>
            <p:ph type="body" sz="quarter" idx="13"/>
          </p:nvPr>
        </p:nvSpPr>
        <p:spPr>
          <a:xfrm>
            <a:off x="1357290" y="4018374"/>
            <a:ext cx="6429420" cy="267892"/>
          </a:xfrm>
        </p:spPr>
        <p:txBody>
          <a:bodyPr anchor="ctr"/>
          <a:lstStyle>
            <a:lvl1pPr marL="256964" marR="0" indent="-256964" algn="ctr" defTabSz="685234" rtl="0" eaLnBrk="0" fontAlgn="base" latinLnBrk="0" hangingPunct="0">
              <a:lnSpc>
                <a:spcPct val="100000"/>
              </a:lnSpc>
              <a:spcBef>
                <a:spcPct val="20000"/>
              </a:spcBef>
              <a:spcAft>
                <a:spcPct val="0"/>
              </a:spcAft>
              <a:buClrTx/>
              <a:buSzTx/>
              <a:buFont typeface="Arial" pitchFamily="34" charset="0"/>
              <a:buNone/>
              <a:tabLst/>
              <a:defRPr kumimoji="0" lang="en-GB" sz="1500" b="1" i="0" u="none" strike="noStrike" kern="1200" cap="none" spc="0" normalizeH="0" baseline="0" noProof="0">
                <a:ln>
                  <a:noFill/>
                </a:ln>
                <a:solidFill>
                  <a:schemeClr val="accent3">
                    <a:lumMod val="50000"/>
                  </a:schemeClr>
                </a:solidFill>
                <a:effectLst/>
                <a:uLnTx/>
                <a:uFillTx/>
                <a:latin typeface="+mn-lt"/>
                <a:ea typeface="+mn-ea"/>
                <a:cs typeface="+mn-cs"/>
              </a:defRPr>
            </a:lvl1pPr>
          </a:lstStyle>
          <a:p>
            <a:pPr lvl="0"/>
            <a:r>
              <a:rPr lang="en-US" noProof="0"/>
              <a:t>Click to edit Master text styles</a:t>
            </a:r>
          </a:p>
        </p:txBody>
      </p:sp>
      <p:sp>
        <p:nvSpPr>
          <p:cNvPr id="13" name="Text Placeholder 19"/>
          <p:cNvSpPr>
            <a:spLocks noGrp="1"/>
          </p:cNvSpPr>
          <p:nvPr>
            <p:ph type="body" sz="quarter" idx="14"/>
          </p:nvPr>
        </p:nvSpPr>
        <p:spPr>
          <a:xfrm>
            <a:off x="1357290" y="4339840"/>
            <a:ext cx="6429420" cy="267890"/>
          </a:xfrm>
        </p:spPr>
        <p:txBody>
          <a:bodyPr anchor="ctr"/>
          <a:lstStyle>
            <a:lvl1pPr marL="256964" marR="0" indent="-256964" algn="ctr" defTabSz="685234" rtl="0" eaLnBrk="0" fontAlgn="base" latinLnBrk="0" hangingPunct="0">
              <a:lnSpc>
                <a:spcPct val="100000"/>
              </a:lnSpc>
              <a:spcBef>
                <a:spcPct val="20000"/>
              </a:spcBef>
              <a:spcAft>
                <a:spcPct val="0"/>
              </a:spcAft>
              <a:buClrTx/>
              <a:buSzTx/>
              <a:buFont typeface="Arial" pitchFamily="34" charset="0"/>
              <a:buNone/>
              <a:tabLst/>
              <a:defRPr kumimoji="0" lang="en-GB" sz="1500" b="1" i="0" u="none" strike="noStrike" kern="1200" cap="none" spc="0" normalizeH="0" baseline="0" noProof="0" dirty="0" smtClean="0">
                <a:ln>
                  <a:noFill/>
                </a:ln>
                <a:solidFill>
                  <a:schemeClr val="accent5">
                    <a:lumMod val="50000"/>
                  </a:schemeClr>
                </a:solidFill>
                <a:effectLst/>
                <a:uLnTx/>
                <a:uFillTx/>
                <a:latin typeface="+mn-lt"/>
                <a:ea typeface="+mn-ea"/>
                <a:cs typeface="+mn-cs"/>
              </a:defRPr>
            </a:lvl1pPr>
          </a:lstStyle>
          <a:p>
            <a:pPr lvl="0"/>
            <a:r>
              <a:rPr lang="en-US"/>
              <a:t>Click to edit Master text styles</a:t>
            </a:r>
          </a:p>
        </p:txBody>
      </p:sp>
      <p:sp>
        <p:nvSpPr>
          <p:cNvPr id="17" name="Text Placeholder 16"/>
          <p:cNvSpPr>
            <a:spLocks noGrp="1"/>
          </p:cNvSpPr>
          <p:nvPr>
            <p:ph type="body" sz="quarter" idx="18"/>
          </p:nvPr>
        </p:nvSpPr>
        <p:spPr>
          <a:xfrm>
            <a:off x="1357296" y="3696898"/>
            <a:ext cx="6429421" cy="267893"/>
          </a:xfrm>
        </p:spPr>
        <p:txBody>
          <a:bodyPr anchor="ctr"/>
          <a:lstStyle>
            <a:lvl1pPr algn="ctr">
              <a:buNone/>
              <a:defRPr kumimoji="0" lang="en-US" sz="1800" b="1" i="0" u="none" strike="noStrike" kern="1200" cap="none" spc="0" normalizeH="0" baseline="0" noProof="0" dirty="0" smtClean="0">
                <a:ln>
                  <a:noFill/>
                </a:ln>
                <a:solidFill>
                  <a:schemeClr val="accent2">
                    <a:lumMod val="50000"/>
                  </a:schemeClr>
                </a:solidFill>
                <a:effectLst/>
                <a:uLnTx/>
                <a:uFillTx/>
                <a:latin typeface="+mn-lt"/>
                <a:ea typeface="+mn-ea"/>
                <a:cs typeface="+mn-cs"/>
              </a:defRPr>
            </a:lvl1pPr>
          </a:lstStyle>
          <a:p>
            <a:pPr lvl="0"/>
            <a:r>
              <a:rPr lang="en-US" dirty="0"/>
              <a:t>Click to edit Master text styles</a:t>
            </a:r>
          </a:p>
        </p:txBody>
      </p:sp>
      <p:sp>
        <p:nvSpPr>
          <p:cNvPr id="10" name="Date Placeholder 3"/>
          <p:cNvSpPr>
            <a:spLocks noGrp="1"/>
          </p:cNvSpPr>
          <p:nvPr>
            <p:ph type="dt" sz="half" idx="19"/>
          </p:nvPr>
        </p:nvSpPr>
        <p:spPr/>
        <p:txBody>
          <a:bodyPr/>
          <a:lstStyle>
            <a:lvl1pPr>
              <a:defRPr/>
            </a:lvl1pPr>
          </a:lstStyle>
          <a:p>
            <a:pPr>
              <a:defRPr/>
            </a:pPr>
            <a:fld id="{7509B493-507D-4987-9826-0AE4ABF98C87}" type="datetime5">
              <a:rPr lang="en-GB"/>
              <a:pPr>
                <a:defRPr/>
              </a:pPr>
              <a:t>27-Jun-23</a:t>
            </a:fld>
            <a:endParaRPr lang="en-GB"/>
          </a:p>
        </p:txBody>
      </p:sp>
      <p:sp>
        <p:nvSpPr>
          <p:cNvPr id="14" name="Slide Number Placeholder 5"/>
          <p:cNvSpPr>
            <a:spLocks noGrp="1"/>
          </p:cNvSpPr>
          <p:nvPr>
            <p:ph type="sldNum" sz="quarter" idx="20"/>
          </p:nvPr>
        </p:nvSpPr>
        <p:spPr/>
        <p:txBody>
          <a:bodyPr/>
          <a:lstStyle>
            <a:lvl1pPr>
              <a:defRPr/>
            </a:lvl1pPr>
          </a:lstStyle>
          <a:p>
            <a:pPr>
              <a:defRPr/>
            </a:pPr>
            <a:fld id="{4C7365E9-61EF-4B85-9D82-51EBA9F61C77}" type="slidenum">
              <a:rPr lang="en-GB"/>
              <a:pPr>
                <a:defRPr/>
              </a:pPr>
              <a:t>‹Nr.›</a:t>
            </a:fld>
            <a:endParaRPr lang="en-GB"/>
          </a:p>
        </p:txBody>
      </p:sp>
      <p:sp>
        <p:nvSpPr>
          <p:cNvPr id="15" name="Footer Placeholder 4"/>
          <p:cNvSpPr>
            <a:spLocks noGrp="1"/>
          </p:cNvSpPr>
          <p:nvPr>
            <p:ph type="ftr" sz="quarter" idx="21"/>
          </p:nvPr>
        </p:nvSpPr>
        <p:spPr/>
        <p:txBody>
          <a:bodyPr/>
          <a:lstStyle>
            <a:lvl1pPr>
              <a:defRPr/>
            </a:lvl1pPr>
          </a:lstStyle>
          <a:p>
            <a:pPr>
              <a:defRPr/>
            </a:pPr>
            <a:endParaRPr lang="en-GB"/>
          </a:p>
        </p:txBody>
      </p:sp>
    </p:spTree>
    <p:extLst>
      <p:ext uri="{BB962C8B-B14F-4D97-AF65-F5344CB8AC3E}">
        <p14:creationId xmlns:p14="http://schemas.microsoft.com/office/powerpoint/2010/main" val="806398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Enabling 5G and Beyond | futurenetworks.ieee.org</a:t>
            </a:r>
          </a:p>
        </p:txBody>
      </p:sp>
      <p:sp>
        <p:nvSpPr>
          <p:cNvPr id="9" name="Slide Number Placeholder 8"/>
          <p:cNvSpPr>
            <a:spLocks noGrp="1"/>
          </p:cNvSpPr>
          <p:nvPr>
            <p:ph type="sldNum" sz="quarter" idx="12"/>
          </p:nvPr>
        </p:nvSpPr>
        <p:spPr>
          <a:xfrm>
            <a:off x="8784236" y="0"/>
            <a:ext cx="359764" cy="273844"/>
          </a:xfrm>
          <a:prstGeom prst="rect">
            <a:avLst/>
          </a:prstGeom>
        </p:spPr>
        <p:txBody>
          <a:bodyPr/>
          <a:lstStyle/>
          <a:p>
            <a:fld id="{93FDA38A-BAB5-464B-9C29-6CFE79D85799}" type="slidenum">
              <a:rPr lang="en-US" smtClean="0"/>
              <a:t>‹Nr.›</a:t>
            </a:fld>
            <a:endParaRPr lang="en-US"/>
          </a:p>
        </p:txBody>
      </p:sp>
    </p:spTree>
    <p:extLst>
      <p:ext uri="{BB962C8B-B14F-4D97-AF65-F5344CB8AC3E}">
        <p14:creationId xmlns:p14="http://schemas.microsoft.com/office/powerpoint/2010/main" val="2474428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64" y="1017975"/>
            <a:ext cx="8393965" cy="3750495"/>
          </a:xfrm>
        </p:spPr>
        <p:txBody>
          <a:bodyPr/>
          <a:lstStyle>
            <a:lvl1pPr>
              <a:defRPr lang="en-US" sz="1650" b="0" kern="1200" dirty="0" smtClean="0">
                <a:solidFill>
                  <a:schemeClr val="accent4">
                    <a:lumMod val="50000"/>
                  </a:schemeClr>
                </a:solidFill>
                <a:latin typeface="+mn-lt"/>
                <a:ea typeface="+mn-ea"/>
                <a:cs typeface="+mn-cs"/>
              </a:defRPr>
            </a:lvl1pPr>
            <a:lvl2pPr>
              <a:defRPr lang="en-US" sz="1500" kern="1200" dirty="0" smtClean="0">
                <a:solidFill>
                  <a:schemeClr val="accent2">
                    <a:lumMod val="50000"/>
                  </a:schemeClr>
                </a:solidFill>
                <a:latin typeface="+mn-lt"/>
                <a:ea typeface="+mn-ea"/>
                <a:cs typeface="+mn-cs"/>
              </a:defRPr>
            </a:lvl2pPr>
            <a:lvl3pPr>
              <a:defRPr lang="en-US" sz="1350" kern="1200" dirty="0" smtClean="0">
                <a:solidFill>
                  <a:schemeClr val="accent1">
                    <a:lumMod val="50000"/>
                  </a:schemeClr>
                </a:solidFill>
                <a:latin typeface="+mn-lt"/>
                <a:ea typeface="+mn-ea"/>
                <a:cs typeface="+mn-cs"/>
              </a:defRPr>
            </a:lvl3pPr>
            <a:lvl4pPr>
              <a:defRPr lang="en-US" sz="1200" kern="1200" dirty="0" smtClean="0">
                <a:solidFill>
                  <a:schemeClr val="accent3">
                    <a:lumMod val="50000"/>
                  </a:schemeClr>
                </a:solidFill>
                <a:latin typeface="+mn-lt"/>
                <a:ea typeface="+mn-ea"/>
                <a:cs typeface="+mn-cs"/>
              </a:defRPr>
            </a:lvl4pPr>
            <a:lvl5pPr>
              <a:defRPr lang="en-GB" sz="1050" kern="1200" dirty="0">
                <a:solidFill>
                  <a:schemeClr val="accent5">
                    <a:lumMod val="50000"/>
                  </a:schemeClr>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elplatzhalter 1"/>
          <p:cNvSpPr>
            <a:spLocks noGrp="1"/>
          </p:cNvSpPr>
          <p:nvPr>
            <p:ph type="title"/>
          </p:nvPr>
        </p:nvSpPr>
        <p:spPr bwMode="auto">
          <a:xfrm>
            <a:off x="357158" y="428614"/>
            <a:ext cx="8393142" cy="589360"/>
          </a:xfrm>
          <a:prstGeom prst="rect">
            <a:avLst/>
          </a:prstGeom>
          <a:noFill/>
          <a:ln w="9525">
            <a:noFill/>
            <a:miter lim="800000"/>
            <a:headEnd/>
            <a:tailEnd/>
          </a:ln>
        </p:spPr>
        <p:txBody>
          <a:bodyPr/>
          <a:lstStyle/>
          <a:p>
            <a:pPr lvl="0"/>
            <a:r>
              <a:rPr lang="en-US" noProof="0"/>
              <a:t>Click to edit Master title style</a:t>
            </a:r>
            <a:endParaRPr lang="en-GB" noProof="0" dirty="0"/>
          </a:p>
        </p:txBody>
      </p:sp>
      <p:sp>
        <p:nvSpPr>
          <p:cNvPr id="4" name="Date Placeholder 3"/>
          <p:cNvSpPr>
            <a:spLocks noGrp="1"/>
          </p:cNvSpPr>
          <p:nvPr>
            <p:ph type="dt" sz="half" idx="10"/>
          </p:nvPr>
        </p:nvSpPr>
        <p:spPr>
          <a:ln/>
        </p:spPr>
        <p:txBody>
          <a:bodyPr/>
          <a:lstStyle>
            <a:lvl1pPr>
              <a:defRPr/>
            </a:lvl1pPr>
          </a:lstStyle>
          <a:p>
            <a:pPr>
              <a:defRPr/>
            </a:pPr>
            <a:fld id="{1F905ABE-712A-4B3C-9A85-D4A4CD328A98}" type="datetime5">
              <a:rPr lang="en-GB"/>
              <a:pPr>
                <a:defRPr/>
              </a:pPr>
              <a:t>27-Jun-23</a:t>
            </a:fld>
            <a:endParaRPr lang="en-GB"/>
          </a:p>
        </p:txBody>
      </p:sp>
      <p:sp>
        <p:nvSpPr>
          <p:cNvPr id="5" name="Slide Number Placeholder 5"/>
          <p:cNvSpPr>
            <a:spLocks noGrp="1"/>
          </p:cNvSpPr>
          <p:nvPr>
            <p:ph type="sldNum" sz="quarter" idx="11"/>
          </p:nvPr>
        </p:nvSpPr>
        <p:spPr>
          <a:ln/>
        </p:spPr>
        <p:txBody>
          <a:bodyPr/>
          <a:lstStyle>
            <a:lvl1pPr>
              <a:defRPr/>
            </a:lvl1pPr>
          </a:lstStyle>
          <a:p>
            <a:pPr>
              <a:defRPr/>
            </a:pPr>
            <a:fld id="{B157AC6A-7C08-4353-BA0C-4B9DAF915754}" type="slidenum">
              <a:rPr lang="en-GB"/>
              <a:pPr>
                <a:defRPr/>
              </a:pPr>
              <a:t>‹Nr.›</a:t>
            </a:fld>
            <a:endParaRPr lang="en-GB"/>
          </a:p>
        </p:txBody>
      </p:sp>
      <p:sp>
        <p:nvSpPr>
          <p:cNvPr id="6" name="Footer Placeholder 4"/>
          <p:cNvSpPr>
            <a:spLocks noGrp="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5004619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a:prstGeom prst="rect">
            <a:avLst/>
          </a:prstGeom>
        </p:spPr>
        <p:txBody>
          <a:bodyPr/>
          <a:lstStyle>
            <a:lvl1pPr algn="l">
              <a:defRPr sz="3000" b="1" cap="all">
                <a:solidFill>
                  <a:srgbClr val="002060"/>
                </a:solidFill>
              </a:defRPr>
            </a:lvl1pPr>
          </a:lstStyle>
          <a:p>
            <a:r>
              <a:rPr lang="en-US"/>
              <a:t>Click to edit Master title style</a:t>
            </a:r>
            <a:endParaRPr lang="en-GB" dirty="0"/>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1500">
                <a:solidFill>
                  <a:schemeClr val="bg2">
                    <a:lumMod val="25000"/>
                  </a:schemeClr>
                </a:solidFill>
              </a:defRPr>
            </a:lvl1pPr>
            <a:lvl2pPr marL="342615" indent="0">
              <a:buNone/>
              <a:defRPr sz="1350">
                <a:solidFill>
                  <a:schemeClr val="tx1">
                    <a:tint val="75000"/>
                  </a:schemeClr>
                </a:solidFill>
              </a:defRPr>
            </a:lvl2pPr>
            <a:lvl3pPr marL="685234" indent="0">
              <a:buNone/>
              <a:defRPr sz="1200">
                <a:solidFill>
                  <a:schemeClr val="tx1">
                    <a:tint val="75000"/>
                  </a:schemeClr>
                </a:solidFill>
              </a:defRPr>
            </a:lvl3pPr>
            <a:lvl4pPr marL="1027853" indent="0">
              <a:buNone/>
              <a:defRPr sz="1050">
                <a:solidFill>
                  <a:schemeClr val="tx1">
                    <a:tint val="75000"/>
                  </a:schemeClr>
                </a:solidFill>
              </a:defRPr>
            </a:lvl4pPr>
            <a:lvl5pPr marL="1370471" indent="0">
              <a:buNone/>
              <a:defRPr sz="1050">
                <a:solidFill>
                  <a:schemeClr val="tx1">
                    <a:tint val="75000"/>
                  </a:schemeClr>
                </a:solidFill>
              </a:defRPr>
            </a:lvl5pPr>
            <a:lvl6pPr marL="1713087" indent="0">
              <a:buNone/>
              <a:defRPr sz="1050">
                <a:solidFill>
                  <a:schemeClr val="tx1">
                    <a:tint val="75000"/>
                  </a:schemeClr>
                </a:solidFill>
              </a:defRPr>
            </a:lvl6pPr>
            <a:lvl7pPr marL="2055705" indent="0">
              <a:buNone/>
              <a:defRPr sz="1050">
                <a:solidFill>
                  <a:schemeClr val="tx1">
                    <a:tint val="75000"/>
                  </a:schemeClr>
                </a:solidFill>
              </a:defRPr>
            </a:lvl7pPr>
            <a:lvl8pPr marL="2398323" indent="0">
              <a:buNone/>
              <a:defRPr sz="1050">
                <a:solidFill>
                  <a:schemeClr val="tx1">
                    <a:tint val="75000"/>
                  </a:schemeClr>
                </a:solidFill>
              </a:defRPr>
            </a:lvl8pPr>
            <a:lvl9pPr marL="274094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ln/>
        </p:spPr>
        <p:txBody>
          <a:bodyPr/>
          <a:lstStyle>
            <a:lvl1pPr>
              <a:defRPr/>
            </a:lvl1pPr>
          </a:lstStyle>
          <a:p>
            <a:pPr>
              <a:defRPr/>
            </a:pPr>
            <a:fld id="{5955BFAA-F044-4BE9-A0D2-BDAE668959D7}" type="datetime5">
              <a:rPr lang="en-GB"/>
              <a:pPr>
                <a:defRPr/>
              </a:pPr>
              <a:t>27-Jun-23</a:t>
            </a:fld>
            <a:endParaRPr lang="en-GB"/>
          </a:p>
        </p:txBody>
      </p:sp>
      <p:sp>
        <p:nvSpPr>
          <p:cNvPr id="5" name="Slide Number Placeholder 5"/>
          <p:cNvSpPr>
            <a:spLocks noGrp="1"/>
          </p:cNvSpPr>
          <p:nvPr>
            <p:ph type="sldNum" sz="quarter" idx="11"/>
          </p:nvPr>
        </p:nvSpPr>
        <p:spPr>
          <a:ln/>
        </p:spPr>
        <p:txBody>
          <a:bodyPr/>
          <a:lstStyle>
            <a:lvl1pPr>
              <a:defRPr/>
            </a:lvl1pPr>
          </a:lstStyle>
          <a:p>
            <a:pPr>
              <a:defRPr/>
            </a:pPr>
            <a:fld id="{26038BD2-2C5C-45E3-8DDD-0D10D69BCB8D}" type="slidenum">
              <a:rPr lang="en-GB"/>
              <a:pPr>
                <a:defRPr/>
              </a:pPr>
              <a:t>‹Nr.›</a:t>
            </a:fld>
            <a:endParaRPr lang="en-GB"/>
          </a:p>
        </p:txBody>
      </p:sp>
      <p:sp>
        <p:nvSpPr>
          <p:cNvPr id="6" name="Footer Placeholder 4"/>
          <p:cNvSpPr>
            <a:spLocks noGrp="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7022015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17975"/>
            <a:ext cx="4038600" cy="3750495"/>
          </a:xfrm>
        </p:spPr>
        <p:txBody>
          <a:bodyPr/>
          <a:lstStyle>
            <a:lvl1pPr>
              <a:defRPr lang="en-US" sz="1650" kern="1200" dirty="0" smtClean="0">
                <a:solidFill>
                  <a:srgbClr val="403152"/>
                </a:solidFill>
                <a:latin typeface="+mn-lt"/>
                <a:ea typeface="+mn-ea"/>
                <a:cs typeface="+mn-cs"/>
              </a:defRPr>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017975"/>
            <a:ext cx="4038600" cy="3750495"/>
          </a:xfrm>
        </p:spPr>
        <p:txBody>
          <a:bodyPr/>
          <a:lstStyle>
            <a:lvl1pPr>
              <a:defRPr sz="165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elplatzhalter 1"/>
          <p:cNvSpPr>
            <a:spLocks noGrp="1"/>
          </p:cNvSpPr>
          <p:nvPr>
            <p:ph type="title"/>
          </p:nvPr>
        </p:nvSpPr>
        <p:spPr bwMode="auto">
          <a:xfrm>
            <a:off x="393700" y="428610"/>
            <a:ext cx="8356600" cy="589359"/>
          </a:xfrm>
          <a:prstGeom prst="rect">
            <a:avLst/>
          </a:prstGeom>
          <a:noFill/>
          <a:ln w="9525">
            <a:noFill/>
            <a:miter lim="800000"/>
            <a:headEnd/>
            <a:tailEnd/>
          </a:ln>
        </p:spPr>
        <p:txBody>
          <a:bodyPr/>
          <a:lstStyle/>
          <a:p>
            <a:pPr lvl="0"/>
            <a:r>
              <a:rPr lang="en-US"/>
              <a:t>Click to edit Master title style</a:t>
            </a:r>
            <a:endParaRPr lang="en-GB" dirty="0"/>
          </a:p>
        </p:txBody>
      </p:sp>
      <p:sp>
        <p:nvSpPr>
          <p:cNvPr id="5" name="Date Placeholder 3"/>
          <p:cNvSpPr>
            <a:spLocks noGrp="1"/>
          </p:cNvSpPr>
          <p:nvPr>
            <p:ph type="dt" sz="half" idx="10"/>
          </p:nvPr>
        </p:nvSpPr>
        <p:spPr>
          <a:ln/>
        </p:spPr>
        <p:txBody>
          <a:bodyPr/>
          <a:lstStyle>
            <a:lvl1pPr>
              <a:defRPr/>
            </a:lvl1pPr>
          </a:lstStyle>
          <a:p>
            <a:pPr>
              <a:defRPr/>
            </a:pPr>
            <a:fld id="{F21DB14D-E13E-4AF7-875E-68D49F114D0B}" type="datetime5">
              <a:rPr lang="en-GB"/>
              <a:pPr>
                <a:defRPr/>
              </a:pPr>
              <a:t>27-Jun-23</a:t>
            </a:fld>
            <a:endParaRPr lang="en-GB"/>
          </a:p>
        </p:txBody>
      </p:sp>
      <p:sp>
        <p:nvSpPr>
          <p:cNvPr id="6" name="Slide Number Placeholder 5"/>
          <p:cNvSpPr>
            <a:spLocks noGrp="1"/>
          </p:cNvSpPr>
          <p:nvPr>
            <p:ph type="sldNum" sz="quarter" idx="11"/>
          </p:nvPr>
        </p:nvSpPr>
        <p:spPr>
          <a:ln/>
        </p:spPr>
        <p:txBody>
          <a:bodyPr/>
          <a:lstStyle>
            <a:lvl1pPr>
              <a:defRPr/>
            </a:lvl1pPr>
          </a:lstStyle>
          <a:p>
            <a:pPr>
              <a:defRPr/>
            </a:pPr>
            <a:fld id="{7C1BB483-CCF5-4FB7-AC10-99AE091410EB}" type="slidenum">
              <a:rPr lang="en-GB"/>
              <a:pPr>
                <a:defRPr/>
              </a:pPr>
              <a:t>‹Nr.›</a:t>
            </a:fld>
            <a:endParaRPr lang="en-GB"/>
          </a:p>
        </p:txBody>
      </p:sp>
      <p:sp>
        <p:nvSpPr>
          <p:cNvPr id="7" name="Footer Placeholder 4"/>
          <p:cNvSpPr>
            <a:spLocks noGrp="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7235246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17977"/>
            <a:ext cx="4040188" cy="479822"/>
          </a:xfrm>
        </p:spPr>
        <p:txBody>
          <a:bodyPr anchor="b"/>
          <a:lstStyle>
            <a:lvl1pPr marL="0" indent="0">
              <a:buNone/>
              <a:defRPr sz="1650" b="1"/>
            </a:lvl1pPr>
            <a:lvl2pPr marL="342615" indent="0">
              <a:buNone/>
              <a:defRPr sz="1500" b="1"/>
            </a:lvl2pPr>
            <a:lvl3pPr marL="685234" indent="0">
              <a:buNone/>
              <a:defRPr sz="1350" b="1"/>
            </a:lvl3pPr>
            <a:lvl4pPr marL="1027853" indent="0">
              <a:buNone/>
              <a:defRPr sz="1200" b="1"/>
            </a:lvl4pPr>
            <a:lvl5pPr marL="1370471" indent="0">
              <a:buNone/>
              <a:defRPr sz="1200" b="1"/>
            </a:lvl5pPr>
            <a:lvl6pPr marL="1713087" indent="0">
              <a:buNone/>
              <a:defRPr sz="1200" b="1"/>
            </a:lvl6pPr>
            <a:lvl7pPr marL="2055705" indent="0">
              <a:buNone/>
              <a:defRPr sz="1200" b="1"/>
            </a:lvl7pPr>
            <a:lvl8pPr marL="2398323" indent="0">
              <a:buNone/>
              <a:defRPr sz="1200" b="1"/>
            </a:lvl8pPr>
            <a:lvl9pPr marL="274094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500180"/>
            <a:ext cx="4040188" cy="3268289"/>
          </a:xfrm>
        </p:spPr>
        <p:txBody>
          <a:bodyPr/>
          <a:lstStyle>
            <a:lvl1pPr>
              <a:defRPr sz="1650"/>
            </a:lvl1pPr>
            <a:lvl2pPr>
              <a:defRPr sz="1500"/>
            </a:lvl2pPr>
            <a:lvl3pPr>
              <a:defRPr sz="1350"/>
            </a:lvl3pPr>
            <a:lvl4pPr>
              <a:defRPr sz="120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5028" y="1017977"/>
            <a:ext cx="4041775" cy="479822"/>
          </a:xfrm>
        </p:spPr>
        <p:txBody>
          <a:bodyPr anchor="b"/>
          <a:lstStyle>
            <a:lvl1pPr marL="0" indent="0">
              <a:buNone/>
              <a:defRPr sz="1650" b="1"/>
            </a:lvl1pPr>
            <a:lvl2pPr marL="342615" indent="0">
              <a:buNone/>
              <a:defRPr sz="1500" b="1"/>
            </a:lvl2pPr>
            <a:lvl3pPr marL="685234" indent="0">
              <a:buNone/>
              <a:defRPr sz="1350" b="1"/>
            </a:lvl3pPr>
            <a:lvl4pPr marL="1027853" indent="0">
              <a:buNone/>
              <a:defRPr sz="1200" b="1"/>
            </a:lvl4pPr>
            <a:lvl5pPr marL="1370471" indent="0">
              <a:buNone/>
              <a:defRPr sz="1200" b="1"/>
            </a:lvl5pPr>
            <a:lvl6pPr marL="1713087" indent="0">
              <a:buNone/>
              <a:defRPr sz="1200" b="1"/>
            </a:lvl6pPr>
            <a:lvl7pPr marL="2055705" indent="0">
              <a:buNone/>
              <a:defRPr sz="1200" b="1"/>
            </a:lvl7pPr>
            <a:lvl8pPr marL="2398323" indent="0">
              <a:buNone/>
              <a:defRPr sz="1200" b="1"/>
            </a:lvl8pPr>
            <a:lvl9pPr marL="274094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500180"/>
            <a:ext cx="4041775" cy="3268289"/>
          </a:xfrm>
        </p:spPr>
        <p:txBody>
          <a:bodyPr/>
          <a:lstStyle>
            <a:lvl1pPr>
              <a:defRPr sz="1650"/>
            </a:lvl1pPr>
            <a:lvl2pPr>
              <a:defRPr sz="1500"/>
            </a:lvl2pPr>
            <a:lvl3pPr>
              <a:defRPr sz="1500"/>
            </a:lvl3pPr>
            <a:lvl4pPr>
              <a:defRPr sz="120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itelplatzhalter 1"/>
          <p:cNvSpPr>
            <a:spLocks noGrp="1"/>
          </p:cNvSpPr>
          <p:nvPr>
            <p:ph type="title"/>
          </p:nvPr>
        </p:nvSpPr>
        <p:spPr bwMode="auto">
          <a:xfrm>
            <a:off x="393700" y="428610"/>
            <a:ext cx="8356600" cy="589359"/>
          </a:xfrm>
          <a:prstGeom prst="rect">
            <a:avLst/>
          </a:prstGeom>
          <a:noFill/>
          <a:ln w="9525">
            <a:noFill/>
            <a:miter lim="800000"/>
            <a:headEnd/>
            <a:tailEnd/>
          </a:ln>
        </p:spPr>
        <p:txBody>
          <a:bodyPr/>
          <a:lstStyle/>
          <a:p>
            <a:pPr lvl="0"/>
            <a:r>
              <a:rPr lang="en-US"/>
              <a:t>Click to edit Master title style</a:t>
            </a:r>
            <a:endParaRPr lang="en-GB" dirty="0"/>
          </a:p>
        </p:txBody>
      </p:sp>
      <p:sp>
        <p:nvSpPr>
          <p:cNvPr id="7" name="Date Placeholder 3"/>
          <p:cNvSpPr>
            <a:spLocks noGrp="1"/>
          </p:cNvSpPr>
          <p:nvPr>
            <p:ph type="dt" sz="half" idx="10"/>
          </p:nvPr>
        </p:nvSpPr>
        <p:spPr>
          <a:ln/>
        </p:spPr>
        <p:txBody>
          <a:bodyPr/>
          <a:lstStyle>
            <a:lvl1pPr>
              <a:defRPr/>
            </a:lvl1pPr>
          </a:lstStyle>
          <a:p>
            <a:pPr>
              <a:defRPr/>
            </a:pPr>
            <a:fld id="{93EF171A-0EE1-45AD-87A1-B2885DD6476D}" type="datetime5">
              <a:rPr lang="en-GB"/>
              <a:pPr>
                <a:defRPr/>
              </a:pPr>
              <a:t>27-Jun-23</a:t>
            </a:fld>
            <a:endParaRPr lang="en-GB"/>
          </a:p>
        </p:txBody>
      </p:sp>
      <p:sp>
        <p:nvSpPr>
          <p:cNvPr id="8" name="Slide Number Placeholder 5"/>
          <p:cNvSpPr>
            <a:spLocks noGrp="1"/>
          </p:cNvSpPr>
          <p:nvPr>
            <p:ph type="sldNum" sz="quarter" idx="11"/>
          </p:nvPr>
        </p:nvSpPr>
        <p:spPr>
          <a:ln/>
        </p:spPr>
        <p:txBody>
          <a:bodyPr/>
          <a:lstStyle>
            <a:lvl1pPr>
              <a:defRPr/>
            </a:lvl1pPr>
          </a:lstStyle>
          <a:p>
            <a:pPr>
              <a:defRPr/>
            </a:pPr>
            <a:fld id="{020DB59B-3DAE-4883-8D9E-AD0D5BC82D4D}" type="slidenum">
              <a:rPr lang="en-GB"/>
              <a:pPr>
                <a:defRPr/>
              </a:pPr>
              <a:t>‹Nr.›</a:t>
            </a:fld>
            <a:endParaRPr lang="en-GB"/>
          </a:p>
        </p:txBody>
      </p:sp>
      <p:sp>
        <p:nvSpPr>
          <p:cNvPr id="9" name="Footer Placeholder 4"/>
          <p:cNvSpPr>
            <a:spLocks noGrp="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3733226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elplatzhalter 1"/>
          <p:cNvSpPr>
            <a:spLocks noGrp="1"/>
          </p:cNvSpPr>
          <p:nvPr>
            <p:ph type="title"/>
          </p:nvPr>
        </p:nvSpPr>
        <p:spPr bwMode="auto">
          <a:xfrm>
            <a:off x="393700" y="428610"/>
            <a:ext cx="8356600" cy="589359"/>
          </a:xfrm>
          <a:prstGeom prst="rect">
            <a:avLst/>
          </a:prstGeom>
          <a:noFill/>
          <a:ln w="9525">
            <a:noFill/>
            <a:miter lim="800000"/>
            <a:headEnd/>
            <a:tailEnd/>
          </a:ln>
        </p:spPr>
        <p:txBody>
          <a:bodyPr/>
          <a:lstStyle/>
          <a:p>
            <a:pPr lvl="0"/>
            <a:r>
              <a:rPr lang="en-US"/>
              <a:t>Click to edit Master title style</a:t>
            </a:r>
            <a:endParaRPr lang="en-GB" dirty="0"/>
          </a:p>
        </p:txBody>
      </p:sp>
      <p:sp>
        <p:nvSpPr>
          <p:cNvPr id="3" name="Date Placeholder 3"/>
          <p:cNvSpPr>
            <a:spLocks noGrp="1"/>
          </p:cNvSpPr>
          <p:nvPr>
            <p:ph type="dt" sz="half" idx="10"/>
          </p:nvPr>
        </p:nvSpPr>
        <p:spPr>
          <a:ln/>
        </p:spPr>
        <p:txBody>
          <a:bodyPr/>
          <a:lstStyle>
            <a:lvl1pPr>
              <a:defRPr/>
            </a:lvl1pPr>
          </a:lstStyle>
          <a:p>
            <a:pPr>
              <a:defRPr/>
            </a:pPr>
            <a:fld id="{9F9DF90F-2035-4362-B946-2499E66288E5}" type="datetime5">
              <a:rPr lang="en-GB"/>
              <a:pPr>
                <a:defRPr/>
              </a:pPr>
              <a:t>27-Jun-23</a:t>
            </a:fld>
            <a:endParaRPr lang="en-GB"/>
          </a:p>
        </p:txBody>
      </p:sp>
      <p:sp>
        <p:nvSpPr>
          <p:cNvPr id="4" name="Slide Number Placeholder 5"/>
          <p:cNvSpPr>
            <a:spLocks noGrp="1"/>
          </p:cNvSpPr>
          <p:nvPr>
            <p:ph type="sldNum" sz="quarter" idx="11"/>
          </p:nvPr>
        </p:nvSpPr>
        <p:spPr>
          <a:ln/>
        </p:spPr>
        <p:txBody>
          <a:bodyPr/>
          <a:lstStyle>
            <a:lvl1pPr>
              <a:defRPr/>
            </a:lvl1pPr>
          </a:lstStyle>
          <a:p>
            <a:pPr>
              <a:defRPr/>
            </a:pPr>
            <a:fld id="{B788CDFB-9E24-4098-9C11-EEACA9C20029}" type="slidenum">
              <a:rPr lang="en-GB"/>
              <a:pPr>
                <a:defRPr/>
              </a:pPr>
              <a:t>‹Nr.›</a:t>
            </a:fld>
            <a:endParaRPr lang="en-GB"/>
          </a:p>
        </p:txBody>
      </p:sp>
      <p:sp>
        <p:nvSpPr>
          <p:cNvPr id="5" name="Footer Placeholder 4"/>
          <p:cNvSpPr>
            <a:spLocks noGrp="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0786560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fld id="{B5088EC0-B1E8-4826-A753-6D4074B8E113}" type="datetime5">
              <a:rPr lang="en-GB"/>
              <a:pPr>
                <a:defRPr/>
              </a:pPr>
              <a:t>27-Jun-23</a:t>
            </a:fld>
            <a:endParaRPr lang="en-GB"/>
          </a:p>
        </p:txBody>
      </p:sp>
      <p:sp>
        <p:nvSpPr>
          <p:cNvPr id="3" name="Slide Number Placeholder 5"/>
          <p:cNvSpPr>
            <a:spLocks noGrp="1"/>
          </p:cNvSpPr>
          <p:nvPr>
            <p:ph type="sldNum" sz="quarter" idx="11"/>
          </p:nvPr>
        </p:nvSpPr>
        <p:spPr>
          <a:ln/>
        </p:spPr>
        <p:txBody>
          <a:bodyPr/>
          <a:lstStyle>
            <a:lvl1pPr>
              <a:defRPr/>
            </a:lvl1pPr>
          </a:lstStyle>
          <a:p>
            <a:pPr>
              <a:defRPr/>
            </a:pPr>
            <a:fld id="{786B1B15-611E-4681-B4F2-4D8BA3E17800}" type="slidenum">
              <a:rPr lang="en-GB"/>
              <a:pPr>
                <a:defRPr/>
              </a:pPr>
              <a:t>‹Nr.›</a:t>
            </a:fld>
            <a:endParaRPr lang="en-GB"/>
          </a:p>
        </p:txBody>
      </p:sp>
      <p:sp>
        <p:nvSpPr>
          <p:cNvPr id="4" name="Footer Placeholder 4"/>
          <p:cNvSpPr>
            <a:spLocks noGrp="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390083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7554" y="428612"/>
            <a:ext cx="5357850" cy="4339859"/>
          </a:xfrm>
        </p:spPr>
        <p:txBody>
          <a:bodyPr/>
          <a:lstStyle>
            <a:lvl1pPr>
              <a:defRPr sz="1800"/>
            </a:lvl1pPr>
            <a:lvl2pPr>
              <a:defRPr sz="150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357159" y="1232288"/>
            <a:ext cx="3000396" cy="3536181"/>
          </a:xfrm>
        </p:spPr>
        <p:txBody>
          <a:bodyPr/>
          <a:lstStyle>
            <a:lvl1pPr marL="0" indent="0">
              <a:buNone/>
              <a:defRPr sz="1050"/>
            </a:lvl1pPr>
            <a:lvl2pPr marL="342615" indent="0">
              <a:buNone/>
              <a:defRPr sz="900"/>
            </a:lvl2pPr>
            <a:lvl3pPr marL="685234" indent="0">
              <a:buNone/>
              <a:defRPr sz="750"/>
            </a:lvl3pPr>
            <a:lvl4pPr marL="1027853" indent="0">
              <a:buNone/>
              <a:defRPr sz="675"/>
            </a:lvl4pPr>
            <a:lvl5pPr marL="1370471" indent="0">
              <a:buNone/>
              <a:defRPr sz="675"/>
            </a:lvl5pPr>
            <a:lvl6pPr marL="1713087" indent="0">
              <a:buNone/>
              <a:defRPr sz="675"/>
            </a:lvl6pPr>
            <a:lvl7pPr marL="2055705" indent="0">
              <a:buNone/>
              <a:defRPr sz="675"/>
            </a:lvl7pPr>
            <a:lvl8pPr marL="2398323" indent="0">
              <a:buNone/>
              <a:defRPr sz="675"/>
            </a:lvl8pPr>
            <a:lvl9pPr marL="2740940" indent="0">
              <a:buNone/>
              <a:defRPr sz="675"/>
            </a:lvl9pPr>
          </a:lstStyle>
          <a:p>
            <a:pPr lvl="0"/>
            <a:r>
              <a:rPr lang="en-US"/>
              <a:t>Click to edit Master text styles</a:t>
            </a:r>
          </a:p>
        </p:txBody>
      </p:sp>
      <p:sp>
        <p:nvSpPr>
          <p:cNvPr id="8" name="Titelplatzhalter 1"/>
          <p:cNvSpPr>
            <a:spLocks noGrp="1"/>
          </p:cNvSpPr>
          <p:nvPr>
            <p:ph type="title"/>
          </p:nvPr>
        </p:nvSpPr>
        <p:spPr bwMode="auto">
          <a:xfrm>
            <a:off x="357159" y="428614"/>
            <a:ext cx="3000396" cy="803678"/>
          </a:xfrm>
          <a:prstGeom prst="rect">
            <a:avLst/>
          </a:prstGeom>
          <a:noFill/>
          <a:ln w="9525">
            <a:noFill/>
            <a:miter lim="800000"/>
            <a:headEnd/>
            <a:tailEnd/>
          </a:ln>
        </p:spPr>
        <p:txBody>
          <a:bodyPr/>
          <a:lstStyle/>
          <a:p>
            <a:pPr lvl="0"/>
            <a:r>
              <a:rPr lang="en-US"/>
              <a:t>Click to edit Master title style</a:t>
            </a:r>
            <a:endParaRPr lang="en-GB" noProof="0" dirty="0"/>
          </a:p>
        </p:txBody>
      </p:sp>
      <p:sp>
        <p:nvSpPr>
          <p:cNvPr id="5" name="Date Placeholder 3"/>
          <p:cNvSpPr>
            <a:spLocks noGrp="1"/>
          </p:cNvSpPr>
          <p:nvPr>
            <p:ph type="dt" sz="half" idx="10"/>
          </p:nvPr>
        </p:nvSpPr>
        <p:spPr>
          <a:ln/>
        </p:spPr>
        <p:txBody>
          <a:bodyPr/>
          <a:lstStyle>
            <a:lvl1pPr>
              <a:defRPr/>
            </a:lvl1pPr>
          </a:lstStyle>
          <a:p>
            <a:pPr>
              <a:defRPr/>
            </a:pPr>
            <a:fld id="{ACB08EEE-BCA5-4B56-AA1C-7DBF8097E946}" type="datetime5">
              <a:rPr lang="en-GB"/>
              <a:pPr>
                <a:defRPr/>
              </a:pPr>
              <a:t>27-Jun-23</a:t>
            </a:fld>
            <a:endParaRPr lang="en-GB"/>
          </a:p>
        </p:txBody>
      </p:sp>
      <p:sp>
        <p:nvSpPr>
          <p:cNvPr id="6" name="Slide Number Placeholder 5"/>
          <p:cNvSpPr>
            <a:spLocks noGrp="1"/>
          </p:cNvSpPr>
          <p:nvPr>
            <p:ph type="sldNum" sz="quarter" idx="11"/>
          </p:nvPr>
        </p:nvSpPr>
        <p:spPr>
          <a:ln/>
        </p:spPr>
        <p:txBody>
          <a:bodyPr/>
          <a:lstStyle>
            <a:lvl1pPr>
              <a:defRPr/>
            </a:lvl1pPr>
          </a:lstStyle>
          <a:p>
            <a:pPr>
              <a:defRPr/>
            </a:pPr>
            <a:fld id="{081FC976-0767-4B28-92C7-D1F530A0F89A}" type="slidenum">
              <a:rPr lang="en-GB"/>
              <a:pPr>
                <a:defRPr/>
              </a:pPr>
              <a:t>‹Nr.›</a:t>
            </a:fld>
            <a:endParaRPr lang="en-GB"/>
          </a:p>
        </p:txBody>
      </p:sp>
      <p:sp>
        <p:nvSpPr>
          <p:cNvPr id="7" name="Footer Placeholder 4"/>
          <p:cNvSpPr>
            <a:spLocks noGrp="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860970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46894"/>
            <a:ext cx="5486400" cy="425054"/>
          </a:xfrm>
          <a:prstGeom prst="rect">
            <a:avLst/>
          </a:prstGeom>
        </p:spPr>
        <p:txBody>
          <a:bodyPr anchor="b"/>
          <a:lstStyle>
            <a:lvl1pPr algn="l">
              <a:defRPr sz="1500" b="1">
                <a:solidFill>
                  <a:srgbClr val="002060"/>
                </a:solidFill>
              </a:defRPr>
            </a:lvl1pPr>
          </a:lstStyle>
          <a:p>
            <a:r>
              <a:rPr lang="en-US"/>
              <a:t>Click to edit Master title style</a:t>
            </a:r>
            <a:endParaRPr lang="en-GB" dirty="0"/>
          </a:p>
        </p:txBody>
      </p:sp>
      <p:sp>
        <p:nvSpPr>
          <p:cNvPr id="3" name="Picture Placeholder 2"/>
          <p:cNvSpPr>
            <a:spLocks noGrp="1"/>
          </p:cNvSpPr>
          <p:nvPr>
            <p:ph type="pic" idx="1"/>
          </p:nvPr>
        </p:nvSpPr>
        <p:spPr>
          <a:xfrm>
            <a:off x="1792288" y="503642"/>
            <a:ext cx="5486400" cy="3086100"/>
          </a:xfrm>
        </p:spPr>
        <p:txBody>
          <a:bodyPr rtlCol="0">
            <a:normAutofit/>
          </a:bodyPr>
          <a:lstStyle>
            <a:lvl1pPr marL="0" indent="0">
              <a:buNone/>
              <a:defRPr sz="2400"/>
            </a:lvl1pPr>
            <a:lvl2pPr marL="342615" indent="0">
              <a:buNone/>
              <a:defRPr sz="2100"/>
            </a:lvl2pPr>
            <a:lvl3pPr marL="685234" indent="0">
              <a:buNone/>
              <a:defRPr sz="1800"/>
            </a:lvl3pPr>
            <a:lvl4pPr marL="1027853" indent="0">
              <a:buNone/>
              <a:defRPr sz="1500"/>
            </a:lvl4pPr>
            <a:lvl5pPr marL="1370471" indent="0">
              <a:buNone/>
              <a:defRPr sz="1500"/>
            </a:lvl5pPr>
            <a:lvl6pPr marL="1713087" indent="0">
              <a:buNone/>
              <a:defRPr sz="1500"/>
            </a:lvl6pPr>
            <a:lvl7pPr marL="2055705" indent="0">
              <a:buNone/>
              <a:defRPr sz="1500"/>
            </a:lvl7pPr>
            <a:lvl8pPr marL="2398323" indent="0">
              <a:buNone/>
              <a:defRPr sz="1500"/>
            </a:lvl8pPr>
            <a:lvl9pPr marL="2740940" indent="0">
              <a:buNone/>
              <a:defRPr sz="1500"/>
            </a:lvl9pPr>
          </a:lstStyle>
          <a:p>
            <a:pPr lvl="0"/>
            <a:r>
              <a:rPr lang="en-US" noProof="0"/>
              <a:t>Click icon to add picture</a:t>
            </a:r>
            <a:endParaRPr lang="en-GB" noProof="0" dirty="0"/>
          </a:p>
        </p:txBody>
      </p:sp>
      <p:sp>
        <p:nvSpPr>
          <p:cNvPr id="4" name="Text Placeholder 3"/>
          <p:cNvSpPr>
            <a:spLocks noGrp="1"/>
          </p:cNvSpPr>
          <p:nvPr>
            <p:ph type="body" sz="half" idx="2"/>
          </p:nvPr>
        </p:nvSpPr>
        <p:spPr>
          <a:xfrm>
            <a:off x="1792288" y="4111243"/>
            <a:ext cx="5486400" cy="603647"/>
          </a:xfrm>
        </p:spPr>
        <p:txBody>
          <a:bodyPr/>
          <a:lstStyle>
            <a:lvl1pPr marL="0" indent="0">
              <a:buNone/>
              <a:defRPr sz="1050">
                <a:solidFill>
                  <a:schemeClr val="bg2">
                    <a:lumMod val="25000"/>
                  </a:schemeClr>
                </a:solidFill>
              </a:defRPr>
            </a:lvl1pPr>
            <a:lvl2pPr marL="342615" indent="0">
              <a:buNone/>
              <a:defRPr sz="900"/>
            </a:lvl2pPr>
            <a:lvl3pPr marL="685234" indent="0">
              <a:buNone/>
              <a:defRPr sz="750"/>
            </a:lvl3pPr>
            <a:lvl4pPr marL="1027853" indent="0">
              <a:buNone/>
              <a:defRPr sz="675"/>
            </a:lvl4pPr>
            <a:lvl5pPr marL="1370471" indent="0">
              <a:buNone/>
              <a:defRPr sz="675"/>
            </a:lvl5pPr>
            <a:lvl6pPr marL="1713087" indent="0">
              <a:buNone/>
              <a:defRPr sz="675"/>
            </a:lvl6pPr>
            <a:lvl7pPr marL="2055705" indent="0">
              <a:buNone/>
              <a:defRPr sz="675"/>
            </a:lvl7pPr>
            <a:lvl8pPr marL="2398323" indent="0">
              <a:buNone/>
              <a:defRPr sz="675"/>
            </a:lvl8pPr>
            <a:lvl9pPr marL="2740940" indent="0">
              <a:buNone/>
              <a:defRPr sz="675"/>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fld id="{346CEF6C-7BAA-432A-82E9-674730389D2A}" type="datetime5">
              <a:rPr lang="en-GB"/>
              <a:pPr>
                <a:defRPr/>
              </a:pPr>
              <a:t>27-Jun-23</a:t>
            </a:fld>
            <a:endParaRPr lang="en-GB"/>
          </a:p>
        </p:txBody>
      </p:sp>
      <p:sp>
        <p:nvSpPr>
          <p:cNvPr id="6" name="Slide Number Placeholder 5"/>
          <p:cNvSpPr>
            <a:spLocks noGrp="1"/>
          </p:cNvSpPr>
          <p:nvPr>
            <p:ph type="sldNum" sz="quarter" idx="11"/>
          </p:nvPr>
        </p:nvSpPr>
        <p:spPr>
          <a:ln/>
        </p:spPr>
        <p:txBody>
          <a:bodyPr/>
          <a:lstStyle>
            <a:lvl1pPr>
              <a:defRPr/>
            </a:lvl1pPr>
          </a:lstStyle>
          <a:p>
            <a:pPr>
              <a:defRPr/>
            </a:pPr>
            <a:fld id="{9C39B8E3-D348-4B20-AA8B-C69A3F1267EE}" type="slidenum">
              <a:rPr lang="en-GB"/>
              <a:pPr>
                <a:defRPr/>
              </a:pPr>
              <a:t>‹Nr.›</a:t>
            </a:fld>
            <a:endParaRPr lang="en-GB"/>
          </a:p>
        </p:txBody>
      </p:sp>
      <p:sp>
        <p:nvSpPr>
          <p:cNvPr id="7" name="Footer Placeholder 4"/>
          <p:cNvSpPr>
            <a:spLocks noGrp="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40471190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elplatzhalter 1"/>
          <p:cNvSpPr>
            <a:spLocks noGrp="1"/>
          </p:cNvSpPr>
          <p:nvPr>
            <p:ph type="title"/>
          </p:nvPr>
        </p:nvSpPr>
        <p:spPr bwMode="auto">
          <a:xfrm>
            <a:off x="393700" y="428610"/>
            <a:ext cx="8356600" cy="589359"/>
          </a:xfrm>
          <a:prstGeom prst="rect">
            <a:avLst/>
          </a:prstGeom>
          <a:noFill/>
          <a:ln w="9525">
            <a:noFill/>
            <a:miter lim="800000"/>
            <a:headEnd/>
            <a:tailEnd/>
          </a:ln>
        </p:spPr>
        <p:txBody>
          <a:bodyPr/>
          <a:lstStyle/>
          <a:p>
            <a:pPr lvl="0"/>
            <a:r>
              <a:rPr lang="en-US"/>
              <a:t>Click to edit Master title style</a:t>
            </a:r>
            <a:endParaRPr lang="en-GB" dirty="0"/>
          </a:p>
        </p:txBody>
      </p:sp>
      <p:sp>
        <p:nvSpPr>
          <p:cNvPr id="4" name="Date Placeholder 3"/>
          <p:cNvSpPr>
            <a:spLocks noGrp="1"/>
          </p:cNvSpPr>
          <p:nvPr>
            <p:ph type="dt" sz="half" idx="10"/>
          </p:nvPr>
        </p:nvSpPr>
        <p:spPr>
          <a:ln/>
        </p:spPr>
        <p:txBody>
          <a:bodyPr/>
          <a:lstStyle>
            <a:lvl1pPr>
              <a:defRPr/>
            </a:lvl1pPr>
          </a:lstStyle>
          <a:p>
            <a:pPr>
              <a:defRPr/>
            </a:pPr>
            <a:fld id="{7A23DBD6-10BC-4DB4-864D-5ABBDE06B51D}" type="datetime5">
              <a:rPr lang="en-GB"/>
              <a:pPr>
                <a:defRPr/>
              </a:pPr>
              <a:t>27-Jun-23</a:t>
            </a:fld>
            <a:endParaRPr lang="en-GB"/>
          </a:p>
        </p:txBody>
      </p:sp>
      <p:sp>
        <p:nvSpPr>
          <p:cNvPr id="5" name="Slide Number Placeholder 5"/>
          <p:cNvSpPr>
            <a:spLocks noGrp="1"/>
          </p:cNvSpPr>
          <p:nvPr>
            <p:ph type="sldNum" sz="quarter" idx="11"/>
          </p:nvPr>
        </p:nvSpPr>
        <p:spPr>
          <a:ln/>
        </p:spPr>
        <p:txBody>
          <a:bodyPr/>
          <a:lstStyle>
            <a:lvl1pPr>
              <a:defRPr/>
            </a:lvl1pPr>
          </a:lstStyle>
          <a:p>
            <a:pPr>
              <a:defRPr/>
            </a:pPr>
            <a:fld id="{746F6D3A-2693-4AFB-9C11-0F7014F35077}" type="slidenum">
              <a:rPr lang="en-GB"/>
              <a:pPr>
                <a:defRPr/>
              </a:pPr>
              <a:t>‹Nr.›</a:t>
            </a:fld>
            <a:endParaRPr lang="en-GB"/>
          </a:p>
        </p:txBody>
      </p:sp>
      <p:sp>
        <p:nvSpPr>
          <p:cNvPr id="6" name="Footer Placeholder 4"/>
          <p:cNvSpPr>
            <a:spLocks noGrp="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5575858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Vertical Two Titles">
    <p:spTree>
      <p:nvGrpSpPr>
        <p:cNvPr id="1" name=""/>
        <p:cNvGrpSpPr/>
        <p:nvPr/>
      </p:nvGrpSpPr>
      <p:grpSpPr>
        <a:xfrm>
          <a:off x="0" y="0"/>
          <a:ext cx="0" cy="0"/>
          <a:chOff x="0" y="0"/>
          <a:chExt cx="0" cy="0"/>
        </a:xfrm>
      </p:grpSpPr>
      <p:sp>
        <p:nvSpPr>
          <p:cNvPr id="3" name="Content Placeholder 2"/>
          <p:cNvSpPr>
            <a:spLocks noGrp="1"/>
          </p:cNvSpPr>
          <p:nvPr>
            <p:ph idx="1"/>
          </p:nvPr>
        </p:nvSpPr>
        <p:spPr>
          <a:xfrm>
            <a:off x="375024" y="910816"/>
            <a:ext cx="8393965" cy="1660934"/>
          </a:xfrm>
        </p:spPr>
        <p:txBody>
          <a:bodyPr/>
          <a:lstStyle>
            <a:lvl1pPr>
              <a:defRPr lang="en-US" sz="1650" b="0" kern="1200" dirty="0" smtClean="0">
                <a:solidFill>
                  <a:schemeClr val="accent4">
                    <a:lumMod val="50000"/>
                  </a:schemeClr>
                </a:solidFill>
                <a:latin typeface="+mn-lt"/>
                <a:ea typeface="+mn-ea"/>
                <a:cs typeface="+mn-cs"/>
              </a:defRPr>
            </a:lvl1pPr>
            <a:lvl2pPr>
              <a:defRPr lang="en-US" sz="1500" kern="1200" dirty="0" smtClean="0">
                <a:solidFill>
                  <a:schemeClr val="accent2">
                    <a:lumMod val="50000"/>
                  </a:schemeClr>
                </a:solidFill>
                <a:latin typeface="+mn-lt"/>
                <a:ea typeface="+mn-ea"/>
                <a:cs typeface="+mn-cs"/>
              </a:defRPr>
            </a:lvl2pPr>
            <a:lvl3pPr>
              <a:defRPr lang="en-US" sz="1350" kern="1200" dirty="0" smtClean="0">
                <a:solidFill>
                  <a:schemeClr val="accent1">
                    <a:lumMod val="50000"/>
                  </a:schemeClr>
                </a:solidFill>
                <a:latin typeface="+mn-lt"/>
                <a:ea typeface="+mn-ea"/>
                <a:cs typeface="+mn-cs"/>
              </a:defRPr>
            </a:lvl3pPr>
            <a:lvl4pPr>
              <a:defRPr lang="en-US" sz="1200" kern="1200" dirty="0" smtClean="0">
                <a:solidFill>
                  <a:schemeClr val="accent3">
                    <a:lumMod val="50000"/>
                  </a:schemeClr>
                </a:solidFill>
                <a:latin typeface="+mn-lt"/>
                <a:ea typeface="+mn-ea"/>
                <a:cs typeface="+mn-cs"/>
              </a:defRPr>
            </a:lvl4pPr>
            <a:lvl5pPr>
              <a:defRPr lang="en-GB" sz="1050" kern="1200" dirty="0">
                <a:solidFill>
                  <a:schemeClr val="accent5">
                    <a:lumMod val="50000"/>
                  </a:schemeClr>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elplatzhalter 1"/>
          <p:cNvSpPr>
            <a:spLocks noGrp="1"/>
          </p:cNvSpPr>
          <p:nvPr>
            <p:ph type="title"/>
          </p:nvPr>
        </p:nvSpPr>
        <p:spPr bwMode="auto">
          <a:xfrm>
            <a:off x="375429" y="535772"/>
            <a:ext cx="8393142" cy="375049"/>
          </a:xfrm>
          <a:prstGeom prst="rect">
            <a:avLst/>
          </a:prstGeom>
          <a:noFill/>
          <a:ln w="9525">
            <a:noFill/>
            <a:miter lim="800000"/>
            <a:headEnd/>
            <a:tailEnd/>
          </a:ln>
        </p:spPr>
        <p:txBody>
          <a:bodyPr/>
          <a:lstStyle/>
          <a:p>
            <a:pPr lvl="0"/>
            <a:r>
              <a:rPr lang="en-US" noProof="0" dirty="0"/>
              <a:t>Click to edit Master title style</a:t>
            </a:r>
            <a:endParaRPr lang="en-GB" noProof="0" dirty="0"/>
          </a:p>
        </p:txBody>
      </p:sp>
      <p:sp>
        <p:nvSpPr>
          <p:cNvPr id="7" name="Content Placeholder 2"/>
          <p:cNvSpPr>
            <a:spLocks noGrp="1"/>
          </p:cNvSpPr>
          <p:nvPr>
            <p:ph idx="13"/>
          </p:nvPr>
        </p:nvSpPr>
        <p:spPr>
          <a:xfrm>
            <a:off x="375024" y="3053956"/>
            <a:ext cx="8393965" cy="1660934"/>
          </a:xfrm>
        </p:spPr>
        <p:txBody>
          <a:bodyPr/>
          <a:lstStyle>
            <a:lvl1pPr>
              <a:defRPr lang="en-US" sz="1650" b="0" kern="1200" dirty="0" smtClean="0">
                <a:solidFill>
                  <a:schemeClr val="accent4">
                    <a:lumMod val="50000"/>
                  </a:schemeClr>
                </a:solidFill>
                <a:latin typeface="+mn-lt"/>
                <a:ea typeface="+mn-ea"/>
                <a:cs typeface="+mn-cs"/>
              </a:defRPr>
            </a:lvl1pPr>
            <a:lvl2pPr>
              <a:defRPr lang="en-US" sz="1500" kern="1200" dirty="0" smtClean="0">
                <a:solidFill>
                  <a:schemeClr val="accent2">
                    <a:lumMod val="50000"/>
                  </a:schemeClr>
                </a:solidFill>
                <a:latin typeface="+mn-lt"/>
                <a:ea typeface="+mn-ea"/>
                <a:cs typeface="+mn-cs"/>
              </a:defRPr>
            </a:lvl2pPr>
            <a:lvl3pPr>
              <a:defRPr lang="en-US" sz="1350" kern="1200" dirty="0" smtClean="0">
                <a:solidFill>
                  <a:schemeClr val="accent1">
                    <a:lumMod val="50000"/>
                  </a:schemeClr>
                </a:solidFill>
                <a:latin typeface="+mn-lt"/>
                <a:ea typeface="+mn-ea"/>
                <a:cs typeface="+mn-cs"/>
              </a:defRPr>
            </a:lvl3pPr>
            <a:lvl4pPr>
              <a:defRPr lang="en-US" sz="1200" kern="1200" dirty="0" smtClean="0">
                <a:solidFill>
                  <a:schemeClr val="accent3">
                    <a:lumMod val="50000"/>
                  </a:schemeClr>
                </a:solidFill>
                <a:latin typeface="+mn-lt"/>
                <a:ea typeface="+mn-ea"/>
                <a:cs typeface="+mn-cs"/>
              </a:defRPr>
            </a:lvl4pPr>
            <a:lvl5pPr>
              <a:defRPr lang="en-GB" sz="1050" kern="1200" dirty="0">
                <a:solidFill>
                  <a:schemeClr val="accent5">
                    <a:lumMod val="50000"/>
                  </a:schemeClr>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4"/>
          <p:cNvSpPr>
            <a:spLocks noGrp="1"/>
          </p:cNvSpPr>
          <p:nvPr>
            <p:ph type="body" sz="quarter" idx="3"/>
          </p:nvPr>
        </p:nvSpPr>
        <p:spPr>
          <a:xfrm>
            <a:off x="357159" y="2678911"/>
            <a:ext cx="8399493" cy="375050"/>
          </a:xfrm>
        </p:spPr>
        <p:txBody>
          <a:bodyPr anchor="b"/>
          <a:lstStyle>
            <a:lvl1pPr marL="0" indent="0">
              <a:buNone/>
              <a:defRPr lang="en-US" sz="1800" b="1" kern="1200" noProof="0" dirty="0" smtClean="0">
                <a:solidFill>
                  <a:schemeClr val="tx1"/>
                </a:solidFill>
                <a:latin typeface="+mj-lt"/>
                <a:ea typeface="+mj-ea"/>
                <a:cs typeface="+mj-cs"/>
              </a:defRPr>
            </a:lvl1pPr>
            <a:lvl2pPr marL="342615" indent="0">
              <a:buNone/>
              <a:defRPr sz="1500" b="1"/>
            </a:lvl2pPr>
            <a:lvl3pPr marL="685234" indent="0">
              <a:buNone/>
              <a:defRPr sz="1350" b="1"/>
            </a:lvl3pPr>
            <a:lvl4pPr marL="1027853" indent="0">
              <a:buNone/>
              <a:defRPr sz="1200" b="1"/>
            </a:lvl4pPr>
            <a:lvl5pPr marL="1370471" indent="0">
              <a:buNone/>
              <a:defRPr sz="1200" b="1"/>
            </a:lvl5pPr>
            <a:lvl6pPr marL="1713087" indent="0">
              <a:buNone/>
              <a:defRPr sz="1200" b="1"/>
            </a:lvl6pPr>
            <a:lvl7pPr marL="2055705" indent="0">
              <a:buNone/>
              <a:defRPr sz="1200" b="1"/>
            </a:lvl7pPr>
            <a:lvl8pPr marL="2398323" indent="0">
              <a:buNone/>
              <a:defRPr sz="1200" b="1"/>
            </a:lvl8pPr>
            <a:lvl9pPr marL="2740940" indent="0">
              <a:buNone/>
              <a:defRPr sz="1200" b="1"/>
            </a:lvl9pPr>
          </a:lstStyle>
          <a:p>
            <a:pPr lvl="0"/>
            <a:r>
              <a:rPr lang="en-US" dirty="0"/>
              <a:t>Click to edit Master text styles</a:t>
            </a:r>
          </a:p>
        </p:txBody>
      </p:sp>
      <p:sp>
        <p:nvSpPr>
          <p:cNvPr id="6" name="Date Placeholder 3"/>
          <p:cNvSpPr>
            <a:spLocks noGrp="1"/>
          </p:cNvSpPr>
          <p:nvPr>
            <p:ph type="dt" sz="half" idx="14"/>
          </p:nvPr>
        </p:nvSpPr>
        <p:spPr>
          <a:ln/>
        </p:spPr>
        <p:txBody>
          <a:bodyPr/>
          <a:lstStyle>
            <a:lvl1pPr>
              <a:defRPr/>
            </a:lvl1pPr>
          </a:lstStyle>
          <a:p>
            <a:pPr>
              <a:defRPr/>
            </a:pPr>
            <a:fld id="{B51F6A19-2830-42F1-9D6C-C91D389FB49F}" type="datetime5">
              <a:rPr lang="en-GB"/>
              <a:pPr>
                <a:defRPr/>
              </a:pPr>
              <a:t>27-Jun-23</a:t>
            </a:fld>
            <a:endParaRPr lang="en-GB"/>
          </a:p>
        </p:txBody>
      </p:sp>
      <p:sp>
        <p:nvSpPr>
          <p:cNvPr id="9" name="Slide Number Placeholder 5"/>
          <p:cNvSpPr>
            <a:spLocks noGrp="1"/>
          </p:cNvSpPr>
          <p:nvPr>
            <p:ph type="sldNum" sz="quarter" idx="15"/>
          </p:nvPr>
        </p:nvSpPr>
        <p:spPr>
          <a:ln/>
        </p:spPr>
        <p:txBody>
          <a:bodyPr/>
          <a:lstStyle>
            <a:lvl1pPr>
              <a:defRPr/>
            </a:lvl1pPr>
          </a:lstStyle>
          <a:p>
            <a:pPr>
              <a:defRPr/>
            </a:pPr>
            <a:fld id="{20E7FE95-9885-4849-9F50-DAF88EC46F01}" type="slidenum">
              <a:rPr lang="en-GB"/>
              <a:pPr>
                <a:defRPr/>
              </a:pPr>
              <a:t>‹Nr.›</a:t>
            </a:fld>
            <a:endParaRPr lang="en-GB"/>
          </a:p>
        </p:txBody>
      </p:sp>
      <p:sp>
        <p:nvSpPr>
          <p:cNvPr id="11" name="Footer Placeholder 4"/>
          <p:cNvSpPr>
            <a:spLocks noGrp="1"/>
          </p:cNvSpPr>
          <p:nvPr>
            <p:ph type="ftr" sz="quarter" idx="16"/>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4061564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Enabling 5G and Beyond | futurenetworks.ieee.org</a:t>
            </a:r>
          </a:p>
        </p:txBody>
      </p:sp>
      <p:sp>
        <p:nvSpPr>
          <p:cNvPr id="5" name="Slide Number Placeholder 4"/>
          <p:cNvSpPr>
            <a:spLocks noGrp="1"/>
          </p:cNvSpPr>
          <p:nvPr>
            <p:ph type="sldNum" sz="quarter" idx="12"/>
          </p:nvPr>
        </p:nvSpPr>
        <p:spPr>
          <a:xfrm>
            <a:off x="8784236" y="0"/>
            <a:ext cx="359764" cy="273844"/>
          </a:xfrm>
          <a:prstGeom prst="rect">
            <a:avLst/>
          </a:prstGeom>
        </p:spPr>
        <p:txBody>
          <a:bodyPr/>
          <a:lstStyle/>
          <a:p>
            <a:fld id="{93FDA38A-BAB5-464B-9C29-6CFE79D85799}" type="slidenum">
              <a:rPr lang="en-US" smtClean="0"/>
              <a:t>‹Nr.›</a:t>
            </a:fld>
            <a:endParaRPr lang="en-US"/>
          </a:p>
        </p:txBody>
      </p:sp>
    </p:spTree>
    <p:extLst>
      <p:ext uri="{BB962C8B-B14F-4D97-AF65-F5344CB8AC3E}">
        <p14:creationId xmlns:p14="http://schemas.microsoft.com/office/powerpoint/2010/main" val="24030840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No Header Only Body">
    <p:spTree>
      <p:nvGrpSpPr>
        <p:cNvPr id="1" name=""/>
        <p:cNvGrpSpPr/>
        <p:nvPr/>
      </p:nvGrpSpPr>
      <p:grpSpPr>
        <a:xfrm>
          <a:off x="0" y="0"/>
          <a:ext cx="0" cy="0"/>
          <a:chOff x="0" y="0"/>
          <a:chExt cx="0" cy="0"/>
        </a:xfrm>
      </p:grpSpPr>
      <p:sp>
        <p:nvSpPr>
          <p:cNvPr id="3" name="Content Placeholder 2"/>
          <p:cNvSpPr>
            <a:spLocks noGrp="1"/>
          </p:cNvSpPr>
          <p:nvPr>
            <p:ph idx="1"/>
          </p:nvPr>
        </p:nvSpPr>
        <p:spPr>
          <a:xfrm>
            <a:off x="375024" y="482188"/>
            <a:ext cx="8393965" cy="4232702"/>
          </a:xfrm>
        </p:spPr>
        <p:txBody>
          <a:bodyPr/>
          <a:lstStyle>
            <a:lvl1pPr>
              <a:defRPr lang="en-US" sz="1800" b="1" kern="1200" noProof="0" dirty="0" smtClean="0">
                <a:solidFill>
                  <a:schemeClr val="tx1"/>
                </a:solidFill>
                <a:latin typeface="+mj-lt"/>
                <a:ea typeface="+mj-ea"/>
                <a:cs typeface="+mj-cs"/>
              </a:defRPr>
            </a:lvl1pPr>
            <a:lvl2pPr>
              <a:defRPr lang="en-US" sz="1650" b="0" kern="1200" dirty="0" smtClean="0">
                <a:solidFill>
                  <a:schemeClr val="accent4">
                    <a:lumMod val="50000"/>
                  </a:schemeClr>
                </a:solidFill>
                <a:latin typeface="+mn-lt"/>
                <a:ea typeface="+mn-ea"/>
                <a:cs typeface="+mn-cs"/>
              </a:defRPr>
            </a:lvl2pPr>
            <a:lvl3pPr>
              <a:defRPr lang="en-US" sz="1500" kern="1200" dirty="0" smtClean="0">
                <a:solidFill>
                  <a:schemeClr val="accent2">
                    <a:lumMod val="50000"/>
                  </a:schemeClr>
                </a:solidFill>
                <a:latin typeface="+mn-lt"/>
                <a:ea typeface="+mn-ea"/>
                <a:cs typeface="+mn-cs"/>
              </a:defRPr>
            </a:lvl3pPr>
            <a:lvl4pPr>
              <a:defRPr lang="en-US" sz="1350" kern="1200" dirty="0" smtClean="0">
                <a:solidFill>
                  <a:schemeClr val="accent1">
                    <a:lumMod val="50000"/>
                  </a:schemeClr>
                </a:solidFill>
                <a:latin typeface="+mn-lt"/>
                <a:ea typeface="+mn-ea"/>
                <a:cs typeface="+mn-cs"/>
              </a:defRPr>
            </a:lvl4pPr>
            <a:lvl5pPr>
              <a:defRPr lang="en-GB" sz="1200" kern="1200" dirty="0">
                <a:solidFill>
                  <a:schemeClr val="accent3">
                    <a:lumMod val="50000"/>
                  </a:schemeClr>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ln/>
        </p:spPr>
        <p:txBody>
          <a:bodyPr/>
          <a:lstStyle>
            <a:lvl1pPr>
              <a:defRPr/>
            </a:lvl1pPr>
          </a:lstStyle>
          <a:p>
            <a:pPr>
              <a:defRPr/>
            </a:pPr>
            <a:fld id="{63770424-FB4B-4EE2-B21D-C8663FEE7628}" type="datetime5">
              <a:rPr lang="en-GB"/>
              <a:pPr>
                <a:defRPr/>
              </a:pPr>
              <a:t>27-Jun-23</a:t>
            </a:fld>
            <a:endParaRPr lang="en-GB"/>
          </a:p>
        </p:txBody>
      </p:sp>
      <p:sp>
        <p:nvSpPr>
          <p:cNvPr id="5" name="Slide Number Placeholder 5"/>
          <p:cNvSpPr>
            <a:spLocks noGrp="1"/>
          </p:cNvSpPr>
          <p:nvPr>
            <p:ph type="sldNum" sz="quarter" idx="11"/>
          </p:nvPr>
        </p:nvSpPr>
        <p:spPr>
          <a:ln/>
        </p:spPr>
        <p:txBody>
          <a:bodyPr/>
          <a:lstStyle>
            <a:lvl1pPr>
              <a:defRPr/>
            </a:lvl1pPr>
          </a:lstStyle>
          <a:p>
            <a:pPr>
              <a:defRPr/>
            </a:pPr>
            <a:fld id="{47B08C8A-A328-4499-A647-6792EFECCF69}" type="slidenum">
              <a:rPr lang="en-GB"/>
              <a:pPr>
                <a:defRPr/>
              </a:pPr>
              <a:t>‹Nr.›</a:t>
            </a:fld>
            <a:endParaRPr lang="en-GB"/>
          </a:p>
        </p:txBody>
      </p:sp>
      <p:sp>
        <p:nvSpPr>
          <p:cNvPr id="6" name="Footer Placeholder 4"/>
          <p:cNvSpPr>
            <a:spLocks noGrp="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7833057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7"/>
          <p:cNvSpPr>
            <a:spLocks noChangeArrowheads="1"/>
          </p:cNvSpPr>
          <p:nvPr/>
        </p:nvSpPr>
        <p:spPr bwMode="auto">
          <a:xfrm>
            <a:off x="0" y="0"/>
            <a:ext cx="9144000" cy="428625"/>
          </a:xfrm>
          <a:prstGeom prst="rect">
            <a:avLst/>
          </a:prstGeom>
          <a:solidFill>
            <a:schemeClr val="accent4">
              <a:lumMod val="75000"/>
            </a:schemeClr>
          </a:solidFill>
          <a:ln w="9525">
            <a:noFill/>
            <a:miter lim="800000"/>
            <a:headEnd/>
            <a:tailEnd/>
          </a:ln>
        </p:spPr>
        <p:txBody>
          <a:bodyPr wrap="none" lIns="0" tIns="0" rIns="0" bIns="0" anchor="ctr"/>
          <a:lstStyle/>
          <a:p>
            <a:pPr algn="ctr" defTabSz="685800">
              <a:defRPr/>
            </a:pPr>
            <a:endParaRPr lang="en-US" sz="1350" b="1" dirty="0">
              <a:solidFill>
                <a:prstClr val="white">
                  <a:lumMod val="85000"/>
                </a:prstClr>
              </a:solidFill>
              <a:latin typeface="Jokerman" pitchFamily="82" charset="0"/>
              <a:ea typeface="ＭＳ Ｐゴシック" pitchFamily="34" charset="-128"/>
            </a:endParaRPr>
          </a:p>
        </p:txBody>
      </p:sp>
      <p:sp>
        <p:nvSpPr>
          <p:cNvPr id="8" name="Rectangle 7"/>
          <p:cNvSpPr>
            <a:spLocks noChangeArrowheads="1"/>
          </p:cNvSpPr>
          <p:nvPr/>
        </p:nvSpPr>
        <p:spPr bwMode="auto">
          <a:xfrm>
            <a:off x="7429500" y="0"/>
            <a:ext cx="1714500" cy="428625"/>
          </a:xfrm>
          <a:prstGeom prst="rect">
            <a:avLst/>
          </a:prstGeom>
          <a:solidFill>
            <a:schemeClr val="bg2">
              <a:lumMod val="75000"/>
            </a:schemeClr>
          </a:solidFill>
          <a:ln w="9525">
            <a:noFill/>
            <a:miter lim="800000"/>
            <a:headEnd/>
            <a:tailEnd/>
          </a:ln>
        </p:spPr>
        <p:txBody>
          <a:bodyPr wrap="none" lIns="0" tIns="0" rIns="0" bIns="0" anchor="ctr"/>
          <a:lstStyle/>
          <a:p>
            <a:pPr defTabSz="685800">
              <a:defRPr/>
            </a:pPr>
            <a:endParaRPr lang="en-US" sz="1350">
              <a:solidFill>
                <a:prstClr val="black"/>
              </a:solidFill>
              <a:ea typeface="ＭＳ Ｐゴシック" pitchFamily="34" charset="-128"/>
            </a:endParaRPr>
          </a:p>
        </p:txBody>
      </p:sp>
      <p:sp>
        <p:nvSpPr>
          <p:cNvPr id="9" name="Rectangle 7" descr="Horizontal brick"/>
          <p:cNvSpPr>
            <a:spLocks noChangeArrowheads="1"/>
          </p:cNvSpPr>
          <p:nvPr/>
        </p:nvSpPr>
        <p:spPr bwMode="auto">
          <a:xfrm>
            <a:off x="12700" y="0"/>
            <a:ext cx="9144000" cy="428625"/>
          </a:xfrm>
          <a:prstGeom prst="rect">
            <a:avLst/>
          </a:prstGeom>
          <a:pattFill prst="horzBrick">
            <a:fgClr>
              <a:srgbClr val="CC99FF"/>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lgn="ctr" defTabSz="685800"/>
            <a:endParaRPr lang="de-DE" sz="1350" b="1">
              <a:solidFill>
                <a:srgbClr val="7F7F7F"/>
              </a:solidFill>
              <a:latin typeface="Arial" pitchFamily="34" charset="0"/>
              <a:ea typeface="ＭＳ Ｐゴシック" pitchFamily="34" charset="-128"/>
            </a:endParaRPr>
          </a:p>
        </p:txBody>
      </p:sp>
      <p:sp>
        <p:nvSpPr>
          <p:cNvPr id="2" name="Title 1"/>
          <p:cNvSpPr>
            <a:spLocks noGrp="1"/>
          </p:cNvSpPr>
          <p:nvPr>
            <p:ph type="ctrTitle"/>
          </p:nvPr>
        </p:nvSpPr>
        <p:spPr>
          <a:xfrm>
            <a:off x="685800" y="1017975"/>
            <a:ext cx="7772400" cy="1553777"/>
          </a:xfrm>
          <a:prstGeom prst="rect">
            <a:avLst/>
          </a:prstGeom>
        </p:spPr>
        <p:txBody>
          <a:bodyPr/>
          <a:lstStyle>
            <a:lvl1pPr algn="ctr" rtl="0" eaLnBrk="0" fontAlgn="base" hangingPunct="0">
              <a:spcBef>
                <a:spcPct val="0"/>
              </a:spcBef>
              <a:spcAft>
                <a:spcPct val="0"/>
              </a:spcAft>
              <a:defRPr lang="en-GB" sz="2400" b="1" kern="1200" baseline="0" dirty="0">
                <a:solidFill>
                  <a:srgbClr val="002060"/>
                </a:solidFill>
                <a:latin typeface="+mj-lt"/>
                <a:ea typeface="+mj-ea"/>
                <a:cs typeface="+mj-cs"/>
              </a:defRPr>
            </a:lvl1pPr>
          </a:lstStyle>
          <a:p>
            <a:r>
              <a:rPr lang="en-US" dirty="0"/>
              <a:t>Click to edit Master title style</a:t>
            </a:r>
            <a:endParaRPr lang="en-GB" dirty="0"/>
          </a:p>
        </p:txBody>
      </p:sp>
      <p:sp>
        <p:nvSpPr>
          <p:cNvPr id="11" name="Subtitle 2"/>
          <p:cNvSpPr>
            <a:spLocks noGrp="1"/>
          </p:cNvSpPr>
          <p:nvPr>
            <p:ph type="subTitle" idx="1"/>
          </p:nvPr>
        </p:nvSpPr>
        <p:spPr>
          <a:xfrm>
            <a:off x="714348" y="2625330"/>
            <a:ext cx="7786742" cy="535785"/>
          </a:xfrm>
        </p:spPr>
        <p:txBody>
          <a:bodyPr anchor="ctr"/>
          <a:lstStyle>
            <a:lvl1pPr marL="0" marR="0" indent="0" algn="ctr" defTabSz="685234" rtl="0" eaLnBrk="0" fontAlgn="base" latinLnBrk="0" hangingPunct="0">
              <a:lnSpc>
                <a:spcPct val="100000"/>
              </a:lnSpc>
              <a:spcBef>
                <a:spcPct val="20000"/>
              </a:spcBef>
              <a:spcAft>
                <a:spcPct val="0"/>
              </a:spcAft>
              <a:buClrTx/>
              <a:buSzTx/>
              <a:buFont typeface="Arial" pitchFamily="34" charset="0"/>
              <a:buNone/>
              <a:tabLst/>
              <a:defRPr lang="en-GB" sz="2100" b="0" kern="1200" baseline="0" dirty="0">
                <a:solidFill>
                  <a:schemeClr val="bg2">
                    <a:lumMod val="25000"/>
                  </a:schemeClr>
                </a:solidFill>
                <a:latin typeface="+mj-lt"/>
                <a:ea typeface="+mj-ea"/>
                <a:cs typeface="+mj-cs"/>
              </a:defRPr>
            </a:lvl1pPr>
            <a:lvl2pPr marL="342615" indent="0" algn="ctr">
              <a:buNone/>
              <a:defRPr>
                <a:solidFill>
                  <a:schemeClr val="tx1">
                    <a:tint val="75000"/>
                  </a:schemeClr>
                </a:solidFill>
              </a:defRPr>
            </a:lvl2pPr>
            <a:lvl3pPr marL="685234" indent="0" algn="ctr">
              <a:buNone/>
              <a:defRPr>
                <a:solidFill>
                  <a:schemeClr val="tx1">
                    <a:tint val="75000"/>
                  </a:schemeClr>
                </a:solidFill>
              </a:defRPr>
            </a:lvl3pPr>
            <a:lvl4pPr marL="1027853" indent="0" algn="ctr">
              <a:buNone/>
              <a:defRPr>
                <a:solidFill>
                  <a:schemeClr val="tx1">
                    <a:tint val="75000"/>
                  </a:schemeClr>
                </a:solidFill>
              </a:defRPr>
            </a:lvl4pPr>
            <a:lvl5pPr marL="1370471" indent="0" algn="ctr">
              <a:buNone/>
              <a:defRPr>
                <a:solidFill>
                  <a:schemeClr val="tx1">
                    <a:tint val="75000"/>
                  </a:schemeClr>
                </a:solidFill>
              </a:defRPr>
            </a:lvl5pPr>
            <a:lvl6pPr marL="1713087" indent="0" algn="ctr">
              <a:buNone/>
              <a:defRPr>
                <a:solidFill>
                  <a:schemeClr val="tx1">
                    <a:tint val="75000"/>
                  </a:schemeClr>
                </a:solidFill>
              </a:defRPr>
            </a:lvl6pPr>
            <a:lvl7pPr marL="2055705" indent="0" algn="ctr">
              <a:buNone/>
              <a:defRPr>
                <a:solidFill>
                  <a:schemeClr val="tx1">
                    <a:tint val="75000"/>
                  </a:schemeClr>
                </a:solidFill>
              </a:defRPr>
            </a:lvl7pPr>
            <a:lvl8pPr marL="2398323" indent="0" algn="ctr">
              <a:buNone/>
              <a:defRPr>
                <a:solidFill>
                  <a:schemeClr val="tx1">
                    <a:tint val="75000"/>
                  </a:schemeClr>
                </a:solidFill>
              </a:defRPr>
            </a:lvl8pPr>
            <a:lvl9pPr marL="2740940" indent="0" algn="ctr">
              <a:buNone/>
              <a:defRPr>
                <a:solidFill>
                  <a:schemeClr val="tx1">
                    <a:tint val="75000"/>
                  </a:schemeClr>
                </a:solidFill>
              </a:defRPr>
            </a:lvl9pPr>
          </a:lstStyle>
          <a:p>
            <a:pPr lvl="0"/>
            <a:r>
              <a:rPr lang="en-US" dirty="0"/>
              <a:t>Click to edit Master subtitle style</a:t>
            </a:r>
            <a:endParaRPr lang="en-GB" dirty="0"/>
          </a:p>
        </p:txBody>
      </p:sp>
      <p:sp>
        <p:nvSpPr>
          <p:cNvPr id="12" name="Text Placeholder 17"/>
          <p:cNvSpPr>
            <a:spLocks noGrp="1"/>
          </p:cNvSpPr>
          <p:nvPr>
            <p:ph type="body" sz="quarter" idx="13"/>
          </p:nvPr>
        </p:nvSpPr>
        <p:spPr>
          <a:xfrm>
            <a:off x="1357290" y="4018374"/>
            <a:ext cx="6429420" cy="267892"/>
          </a:xfrm>
        </p:spPr>
        <p:txBody>
          <a:bodyPr anchor="ctr"/>
          <a:lstStyle>
            <a:lvl1pPr marL="256964" marR="0" indent="-256964" algn="ctr" defTabSz="685234" rtl="0" eaLnBrk="0" fontAlgn="base" latinLnBrk="0" hangingPunct="0">
              <a:lnSpc>
                <a:spcPct val="100000"/>
              </a:lnSpc>
              <a:spcBef>
                <a:spcPct val="20000"/>
              </a:spcBef>
              <a:spcAft>
                <a:spcPct val="0"/>
              </a:spcAft>
              <a:buClrTx/>
              <a:buSzTx/>
              <a:buFont typeface="Arial" pitchFamily="34" charset="0"/>
              <a:buNone/>
              <a:tabLst/>
              <a:defRPr kumimoji="0" lang="en-GB" sz="1500" b="1" i="0" u="none" strike="noStrike" kern="1200" cap="none" spc="0" normalizeH="0" baseline="0" noProof="0">
                <a:ln>
                  <a:noFill/>
                </a:ln>
                <a:solidFill>
                  <a:schemeClr val="accent3">
                    <a:lumMod val="50000"/>
                  </a:schemeClr>
                </a:solidFill>
                <a:effectLst/>
                <a:uLnTx/>
                <a:uFillTx/>
                <a:latin typeface="+mn-lt"/>
                <a:ea typeface="+mn-ea"/>
                <a:cs typeface="+mn-cs"/>
              </a:defRPr>
            </a:lvl1pPr>
          </a:lstStyle>
          <a:p>
            <a:pPr lvl="0"/>
            <a:r>
              <a:rPr lang="en-US" noProof="0"/>
              <a:t>Click to edit Master text styles</a:t>
            </a:r>
          </a:p>
        </p:txBody>
      </p:sp>
      <p:sp>
        <p:nvSpPr>
          <p:cNvPr id="13" name="Text Placeholder 19"/>
          <p:cNvSpPr>
            <a:spLocks noGrp="1"/>
          </p:cNvSpPr>
          <p:nvPr>
            <p:ph type="body" sz="quarter" idx="14"/>
          </p:nvPr>
        </p:nvSpPr>
        <p:spPr>
          <a:xfrm>
            <a:off x="1357290" y="4339840"/>
            <a:ext cx="6429420" cy="267890"/>
          </a:xfrm>
        </p:spPr>
        <p:txBody>
          <a:bodyPr anchor="ctr"/>
          <a:lstStyle>
            <a:lvl1pPr marL="256964" marR="0" indent="-256964" algn="ctr" defTabSz="685234" rtl="0" eaLnBrk="0" fontAlgn="base" latinLnBrk="0" hangingPunct="0">
              <a:lnSpc>
                <a:spcPct val="100000"/>
              </a:lnSpc>
              <a:spcBef>
                <a:spcPct val="20000"/>
              </a:spcBef>
              <a:spcAft>
                <a:spcPct val="0"/>
              </a:spcAft>
              <a:buClrTx/>
              <a:buSzTx/>
              <a:buFont typeface="Arial" pitchFamily="34" charset="0"/>
              <a:buNone/>
              <a:tabLst/>
              <a:defRPr kumimoji="0" lang="en-GB" sz="1500" b="1" i="0" u="none" strike="noStrike" kern="1200" cap="none" spc="0" normalizeH="0" baseline="0" noProof="0" dirty="0" smtClean="0">
                <a:ln>
                  <a:noFill/>
                </a:ln>
                <a:solidFill>
                  <a:schemeClr val="accent5">
                    <a:lumMod val="50000"/>
                  </a:schemeClr>
                </a:solidFill>
                <a:effectLst/>
                <a:uLnTx/>
                <a:uFillTx/>
                <a:latin typeface="+mn-lt"/>
                <a:ea typeface="+mn-ea"/>
                <a:cs typeface="+mn-cs"/>
              </a:defRPr>
            </a:lvl1pPr>
          </a:lstStyle>
          <a:p>
            <a:pPr lvl="0"/>
            <a:r>
              <a:rPr lang="en-US"/>
              <a:t>Click to edit Master text styles</a:t>
            </a:r>
          </a:p>
        </p:txBody>
      </p:sp>
      <p:sp>
        <p:nvSpPr>
          <p:cNvPr id="17" name="Text Placeholder 16"/>
          <p:cNvSpPr>
            <a:spLocks noGrp="1"/>
          </p:cNvSpPr>
          <p:nvPr>
            <p:ph type="body" sz="quarter" idx="18"/>
          </p:nvPr>
        </p:nvSpPr>
        <p:spPr>
          <a:xfrm>
            <a:off x="1357296" y="3696898"/>
            <a:ext cx="6429421" cy="267893"/>
          </a:xfrm>
        </p:spPr>
        <p:txBody>
          <a:bodyPr anchor="ctr"/>
          <a:lstStyle>
            <a:lvl1pPr algn="ctr">
              <a:buNone/>
              <a:defRPr kumimoji="0" lang="en-US" sz="1800" b="1" i="0" u="none" strike="noStrike" kern="1200" cap="none" spc="0" normalizeH="0" baseline="0" noProof="0" dirty="0" smtClean="0">
                <a:ln>
                  <a:noFill/>
                </a:ln>
                <a:solidFill>
                  <a:schemeClr val="accent2">
                    <a:lumMod val="50000"/>
                  </a:schemeClr>
                </a:solidFill>
                <a:effectLst/>
                <a:uLnTx/>
                <a:uFillTx/>
                <a:latin typeface="+mn-lt"/>
                <a:ea typeface="+mn-ea"/>
                <a:cs typeface="+mn-cs"/>
              </a:defRPr>
            </a:lvl1pPr>
          </a:lstStyle>
          <a:p>
            <a:pPr lvl="0"/>
            <a:r>
              <a:rPr lang="en-US" dirty="0"/>
              <a:t>Click to edit Master text styles</a:t>
            </a:r>
          </a:p>
        </p:txBody>
      </p:sp>
      <p:sp>
        <p:nvSpPr>
          <p:cNvPr id="10" name="Date Placeholder 3"/>
          <p:cNvSpPr>
            <a:spLocks noGrp="1"/>
          </p:cNvSpPr>
          <p:nvPr>
            <p:ph type="dt" sz="half" idx="19"/>
          </p:nvPr>
        </p:nvSpPr>
        <p:spPr/>
        <p:txBody>
          <a:bodyPr/>
          <a:lstStyle>
            <a:lvl1pPr>
              <a:defRPr/>
            </a:lvl1pPr>
          </a:lstStyle>
          <a:p>
            <a:pPr>
              <a:defRPr/>
            </a:pPr>
            <a:fld id="{7509B493-507D-4987-9826-0AE4ABF98C87}" type="datetime5">
              <a:rPr lang="en-GB"/>
              <a:pPr>
                <a:defRPr/>
              </a:pPr>
              <a:t>27-Jun-23</a:t>
            </a:fld>
            <a:endParaRPr lang="en-GB"/>
          </a:p>
        </p:txBody>
      </p:sp>
      <p:sp>
        <p:nvSpPr>
          <p:cNvPr id="14" name="Slide Number Placeholder 5"/>
          <p:cNvSpPr>
            <a:spLocks noGrp="1"/>
          </p:cNvSpPr>
          <p:nvPr>
            <p:ph type="sldNum" sz="quarter" idx="20"/>
          </p:nvPr>
        </p:nvSpPr>
        <p:spPr/>
        <p:txBody>
          <a:bodyPr/>
          <a:lstStyle>
            <a:lvl1pPr>
              <a:defRPr/>
            </a:lvl1pPr>
          </a:lstStyle>
          <a:p>
            <a:pPr>
              <a:defRPr/>
            </a:pPr>
            <a:fld id="{4C7365E9-61EF-4B85-9D82-51EBA9F61C77}" type="slidenum">
              <a:rPr lang="en-GB"/>
              <a:pPr>
                <a:defRPr/>
              </a:pPr>
              <a:t>‹Nr.›</a:t>
            </a:fld>
            <a:endParaRPr lang="en-GB"/>
          </a:p>
        </p:txBody>
      </p:sp>
      <p:sp>
        <p:nvSpPr>
          <p:cNvPr id="15" name="Footer Placeholder 4"/>
          <p:cNvSpPr>
            <a:spLocks noGrp="1"/>
          </p:cNvSpPr>
          <p:nvPr>
            <p:ph type="ftr" sz="quarter" idx="21"/>
          </p:nvPr>
        </p:nvSpPr>
        <p:spPr/>
        <p:txBody>
          <a:bodyPr/>
          <a:lstStyle>
            <a:lvl1pPr>
              <a:defRPr/>
            </a:lvl1pPr>
          </a:lstStyle>
          <a:p>
            <a:pPr>
              <a:defRPr/>
            </a:pPr>
            <a:endParaRPr lang="en-GB"/>
          </a:p>
        </p:txBody>
      </p:sp>
    </p:spTree>
    <p:extLst>
      <p:ext uri="{BB962C8B-B14F-4D97-AF65-F5344CB8AC3E}">
        <p14:creationId xmlns:p14="http://schemas.microsoft.com/office/powerpoint/2010/main" val="37182081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64" y="1017975"/>
            <a:ext cx="8393965" cy="3750495"/>
          </a:xfrm>
        </p:spPr>
        <p:txBody>
          <a:bodyPr/>
          <a:lstStyle>
            <a:lvl1pPr>
              <a:defRPr lang="en-US" sz="1650" b="0" kern="1200" dirty="0" smtClean="0">
                <a:solidFill>
                  <a:schemeClr val="accent4">
                    <a:lumMod val="50000"/>
                  </a:schemeClr>
                </a:solidFill>
                <a:latin typeface="+mn-lt"/>
                <a:ea typeface="+mn-ea"/>
                <a:cs typeface="+mn-cs"/>
              </a:defRPr>
            </a:lvl1pPr>
            <a:lvl2pPr>
              <a:defRPr lang="en-US" sz="1500" kern="1200" dirty="0" smtClean="0">
                <a:solidFill>
                  <a:schemeClr val="accent2">
                    <a:lumMod val="50000"/>
                  </a:schemeClr>
                </a:solidFill>
                <a:latin typeface="+mn-lt"/>
                <a:ea typeface="+mn-ea"/>
                <a:cs typeface="+mn-cs"/>
              </a:defRPr>
            </a:lvl2pPr>
            <a:lvl3pPr>
              <a:defRPr lang="en-US" sz="1350" kern="1200" dirty="0" smtClean="0">
                <a:solidFill>
                  <a:schemeClr val="accent1">
                    <a:lumMod val="50000"/>
                  </a:schemeClr>
                </a:solidFill>
                <a:latin typeface="+mn-lt"/>
                <a:ea typeface="+mn-ea"/>
                <a:cs typeface="+mn-cs"/>
              </a:defRPr>
            </a:lvl3pPr>
            <a:lvl4pPr>
              <a:defRPr lang="en-US" sz="1200" kern="1200" dirty="0" smtClean="0">
                <a:solidFill>
                  <a:schemeClr val="accent3">
                    <a:lumMod val="50000"/>
                  </a:schemeClr>
                </a:solidFill>
                <a:latin typeface="+mn-lt"/>
                <a:ea typeface="+mn-ea"/>
                <a:cs typeface="+mn-cs"/>
              </a:defRPr>
            </a:lvl4pPr>
            <a:lvl5pPr>
              <a:defRPr lang="en-GB" sz="1050" kern="1200" dirty="0">
                <a:solidFill>
                  <a:schemeClr val="accent5">
                    <a:lumMod val="50000"/>
                  </a:schemeClr>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elplatzhalter 1"/>
          <p:cNvSpPr>
            <a:spLocks noGrp="1"/>
          </p:cNvSpPr>
          <p:nvPr>
            <p:ph type="title"/>
          </p:nvPr>
        </p:nvSpPr>
        <p:spPr bwMode="auto">
          <a:xfrm>
            <a:off x="357158" y="428614"/>
            <a:ext cx="8393142" cy="589360"/>
          </a:xfrm>
          <a:prstGeom prst="rect">
            <a:avLst/>
          </a:prstGeom>
          <a:noFill/>
          <a:ln w="9525">
            <a:noFill/>
            <a:miter lim="800000"/>
            <a:headEnd/>
            <a:tailEnd/>
          </a:ln>
        </p:spPr>
        <p:txBody>
          <a:bodyPr/>
          <a:lstStyle/>
          <a:p>
            <a:pPr lvl="0"/>
            <a:r>
              <a:rPr lang="en-US" noProof="0"/>
              <a:t>Click to edit Master title style</a:t>
            </a:r>
            <a:endParaRPr lang="en-GB" noProof="0" dirty="0"/>
          </a:p>
        </p:txBody>
      </p:sp>
      <p:sp>
        <p:nvSpPr>
          <p:cNvPr id="4" name="Date Placeholder 3"/>
          <p:cNvSpPr>
            <a:spLocks noGrp="1"/>
          </p:cNvSpPr>
          <p:nvPr>
            <p:ph type="dt" sz="half" idx="10"/>
          </p:nvPr>
        </p:nvSpPr>
        <p:spPr>
          <a:ln/>
        </p:spPr>
        <p:txBody>
          <a:bodyPr/>
          <a:lstStyle>
            <a:lvl1pPr>
              <a:defRPr/>
            </a:lvl1pPr>
          </a:lstStyle>
          <a:p>
            <a:pPr>
              <a:defRPr/>
            </a:pPr>
            <a:fld id="{1F905ABE-712A-4B3C-9A85-D4A4CD328A98}" type="datetime5">
              <a:rPr lang="en-GB"/>
              <a:pPr>
                <a:defRPr/>
              </a:pPr>
              <a:t>27-Jun-23</a:t>
            </a:fld>
            <a:endParaRPr lang="en-GB"/>
          </a:p>
        </p:txBody>
      </p:sp>
      <p:sp>
        <p:nvSpPr>
          <p:cNvPr id="5" name="Slide Number Placeholder 5"/>
          <p:cNvSpPr>
            <a:spLocks noGrp="1"/>
          </p:cNvSpPr>
          <p:nvPr>
            <p:ph type="sldNum" sz="quarter" idx="11"/>
          </p:nvPr>
        </p:nvSpPr>
        <p:spPr>
          <a:ln/>
        </p:spPr>
        <p:txBody>
          <a:bodyPr/>
          <a:lstStyle>
            <a:lvl1pPr>
              <a:defRPr/>
            </a:lvl1pPr>
          </a:lstStyle>
          <a:p>
            <a:pPr>
              <a:defRPr/>
            </a:pPr>
            <a:fld id="{B157AC6A-7C08-4353-BA0C-4B9DAF915754}" type="slidenum">
              <a:rPr lang="en-GB"/>
              <a:pPr>
                <a:defRPr/>
              </a:pPr>
              <a:t>‹Nr.›</a:t>
            </a:fld>
            <a:endParaRPr lang="en-GB"/>
          </a:p>
        </p:txBody>
      </p:sp>
      <p:sp>
        <p:nvSpPr>
          <p:cNvPr id="6" name="Footer Placeholder 4"/>
          <p:cNvSpPr>
            <a:spLocks noGrp="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1235792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a:prstGeom prst="rect">
            <a:avLst/>
          </a:prstGeom>
        </p:spPr>
        <p:txBody>
          <a:bodyPr/>
          <a:lstStyle>
            <a:lvl1pPr algn="l">
              <a:defRPr sz="3000" b="1" cap="all">
                <a:solidFill>
                  <a:srgbClr val="002060"/>
                </a:solidFill>
              </a:defRPr>
            </a:lvl1pPr>
          </a:lstStyle>
          <a:p>
            <a:r>
              <a:rPr lang="en-US"/>
              <a:t>Click to edit Master title style</a:t>
            </a:r>
            <a:endParaRPr lang="en-GB" dirty="0"/>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1500">
                <a:solidFill>
                  <a:schemeClr val="bg2">
                    <a:lumMod val="25000"/>
                  </a:schemeClr>
                </a:solidFill>
              </a:defRPr>
            </a:lvl1pPr>
            <a:lvl2pPr marL="342615" indent="0">
              <a:buNone/>
              <a:defRPr sz="1350">
                <a:solidFill>
                  <a:schemeClr val="tx1">
                    <a:tint val="75000"/>
                  </a:schemeClr>
                </a:solidFill>
              </a:defRPr>
            </a:lvl2pPr>
            <a:lvl3pPr marL="685234" indent="0">
              <a:buNone/>
              <a:defRPr sz="1200">
                <a:solidFill>
                  <a:schemeClr val="tx1">
                    <a:tint val="75000"/>
                  </a:schemeClr>
                </a:solidFill>
              </a:defRPr>
            </a:lvl3pPr>
            <a:lvl4pPr marL="1027853" indent="0">
              <a:buNone/>
              <a:defRPr sz="1050">
                <a:solidFill>
                  <a:schemeClr val="tx1">
                    <a:tint val="75000"/>
                  </a:schemeClr>
                </a:solidFill>
              </a:defRPr>
            </a:lvl4pPr>
            <a:lvl5pPr marL="1370471" indent="0">
              <a:buNone/>
              <a:defRPr sz="1050">
                <a:solidFill>
                  <a:schemeClr val="tx1">
                    <a:tint val="75000"/>
                  </a:schemeClr>
                </a:solidFill>
              </a:defRPr>
            </a:lvl5pPr>
            <a:lvl6pPr marL="1713087" indent="0">
              <a:buNone/>
              <a:defRPr sz="1050">
                <a:solidFill>
                  <a:schemeClr val="tx1">
                    <a:tint val="75000"/>
                  </a:schemeClr>
                </a:solidFill>
              </a:defRPr>
            </a:lvl6pPr>
            <a:lvl7pPr marL="2055705" indent="0">
              <a:buNone/>
              <a:defRPr sz="1050">
                <a:solidFill>
                  <a:schemeClr val="tx1">
                    <a:tint val="75000"/>
                  </a:schemeClr>
                </a:solidFill>
              </a:defRPr>
            </a:lvl7pPr>
            <a:lvl8pPr marL="2398323" indent="0">
              <a:buNone/>
              <a:defRPr sz="1050">
                <a:solidFill>
                  <a:schemeClr val="tx1">
                    <a:tint val="75000"/>
                  </a:schemeClr>
                </a:solidFill>
              </a:defRPr>
            </a:lvl8pPr>
            <a:lvl9pPr marL="274094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ln/>
        </p:spPr>
        <p:txBody>
          <a:bodyPr/>
          <a:lstStyle>
            <a:lvl1pPr>
              <a:defRPr/>
            </a:lvl1pPr>
          </a:lstStyle>
          <a:p>
            <a:pPr>
              <a:defRPr/>
            </a:pPr>
            <a:fld id="{5955BFAA-F044-4BE9-A0D2-BDAE668959D7}" type="datetime5">
              <a:rPr lang="en-GB"/>
              <a:pPr>
                <a:defRPr/>
              </a:pPr>
              <a:t>27-Jun-23</a:t>
            </a:fld>
            <a:endParaRPr lang="en-GB"/>
          </a:p>
        </p:txBody>
      </p:sp>
      <p:sp>
        <p:nvSpPr>
          <p:cNvPr id="5" name="Slide Number Placeholder 5"/>
          <p:cNvSpPr>
            <a:spLocks noGrp="1"/>
          </p:cNvSpPr>
          <p:nvPr>
            <p:ph type="sldNum" sz="quarter" idx="11"/>
          </p:nvPr>
        </p:nvSpPr>
        <p:spPr>
          <a:ln/>
        </p:spPr>
        <p:txBody>
          <a:bodyPr/>
          <a:lstStyle>
            <a:lvl1pPr>
              <a:defRPr/>
            </a:lvl1pPr>
          </a:lstStyle>
          <a:p>
            <a:pPr>
              <a:defRPr/>
            </a:pPr>
            <a:fld id="{26038BD2-2C5C-45E3-8DDD-0D10D69BCB8D}" type="slidenum">
              <a:rPr lang="en-GB"/>
              <a:pPr>
                <a:defRPr/>
              </a:pPr>
              <a:t>‹Nr.›</a:t>
            </a:fld>
            <a:endParaRPr lang="en-GB"/>
          </a:p>
        </p:txBody>
      </p:sp>
      <p:sp>
        <p:nvSpPr>
          <p:cNvPr id="6" name="Footer Placeholder 4"/>
          <p:cNvSpPr>
            <a:spLocks noGrp="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7648032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17975"/>
            <a:ext cx="4038600" cy="3750495"/>
          </a:xfrm>
        </p:spPr>
        <p:txBody>
          <a:bodyPr/>
          <a:lstStyle>
            <a:lvl1pPr>
              <a:defRPr lang="en-US" sz="1650" kern="1200" dirty="0" smtClean="0">
                <a:solidFill>
                  <a:srgbClr val="403152"/>
                </a:solidFill>
                <a:latin typeface="+mn-lt"/>
                <a:ea typeface="+mn-ea"/>
                <a:cs typeface="+mn-cs"/>
              </a:defRPr>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017975"/>
            <a:ext cx="4038600" cy="3750495"/>
          </a:xfrm>
        </p:spPr>
        <p:txBody>
          <a:bodyPr/>
          <a:lstStyle>
            <a:lvl1pPr>
              <a:defRPr sz="165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elplatzhalter 1"/>
          <p:cNvSpPr>
            <a:spLocks noGrp="1"/>
          </p:cNvSpPr>
          <p:nvPr>
            <p:ph type="title"/>
          </p:nvPr>
        </p:nvSpPr>
        <p:spPr bwMode="auto">
          <a:xfrm>
            <a:off x="393700" y="428610"/>
            <a:ext cx="8356600" cy="589359"/>
          </a:xfrm>
          <a:prstGeom prst="rect">
            <a:avLst/>
          </a:prstGeom>
          <a:noFill/>
          <a:ln w="9525">
            <a:noFill/>
            <a:miter lim="800000"/>
            <a:headEnd/>
            <a:tailEnd/>
          </a:ln>
        </p:spPr>
        <p:txBody>
          <a:bodyPr/>
          <a:lstStyle/>
          <a:p>
            <a:pPr lvl="0"/>
            <a:r>
              <a:rPr lang="en-US"/>
              <a:t>Click to edit Master title style</a:t>
            </a:r>
            <a:endParaRPr lang="en-GB" dirty="0"/>
          </a:p>
        </p:txBody>
      </p:sp>
      <p:sp>
        <p:nvSpPr>
          <p:cNvPr id="5" name="Date Placeholder 3"/>
          <p:cNvSpPr>
            <a:spLocks noGrp="1"/>
          </p:cNvSpPr>
          <p:nvPr>
            <p:ph type="dt" sz="half" idx="10"/>
          </p:nvPr>
        </p:nvSpPr>
        <p:spPr>
          <a:ln/>
        </p:spPr>
        <p:txBody>
          <a:bodyPr/>
          <a:lstStyle>
            <a:lvl1pPr>
              <a:defRPr/>
            </a:lvl1pPr>
          </a:lstStyle>
          <a:p>
            <a:pPr>
              <a:defRPr/>
            </a:pPr>
            <a:fld id="{F21DB14D-E13E-4AF7-875E-68D49F114D0B}" type="datetime5">
              <a:rPr lang="en-GB"/>
              <a:pPr>
                <a:defRPr/>
              </a:pPr>
              <a:t>27-Jun-23</a:t>
            </a:fld>
            <a:endParaRPr lang="en-GB"/>
          </a:p>
        </p:txBody>
      </p:sp>
      <p:sp>
        <p:nvSpPr>
          <p:cNvPr id="6" name="Slide Number Placeholder 5"/>
          <p:cNvSpPr>
            <a:spLocks noGrp="1"/>
          </p:cNvSpPr>
          <p:nvPr>
            <p:ph type="sldNum" sz="quarter" idx="11"/>
          </p:nvPr>
        </p:nvSpPr>
        <p:spPr>
          <a:ln/>
        </p:spPr>
        <p:txBody>
          <a:bodyPr/>
          <a:lstStyle>
            <a:lvl1pPr>
              <a:defRPr/>
            </a:lvl1pPr>
          </a:lstStyle>
          <a:p>
            <a:pPr>
              <a:defRPr/>
            </a:pPr>
            <a:fld id="{7C1BB483-CCF5-4FB7-AC10-99AE091410EB}" type="slidenum">
              <a:rPr lang="en-GB"/>
              <a:pPr>
                <a:defRPr/>
              </a:pPr>
              <a:t>‹Nr.›</a:t>
            </a:fld>
            <a:endParaRPr lang="en-GB"/>
          </a:p>
        </p:txBody>
      </p:sp>
      <p:sp>
        <p:nvSpPr>
          <p:cNvPr id="7" name="Footer Placeholder 4"/>
          <p:cNvSpPr>
            <a:spLocks noGrp="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6753656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17977"/>
            <a:ext cx="4040188" cy="479822"/>
          </a:xfrm>
        </p:spPr>
        <p:txBody>
          <a:bodyPr anchor="b"/>
          <a:lstStyle>
            <a:lvl1pPr marL="0" indent="0">
              <a:buNone/>
              <a:defRPr sz="1650" b="1"/>
            </a:lvl1pPr>
            <a:lvl2pPr marL="342615" indent="0">
              <a:buNone/>
              <a:defRPr sz="1500" b="1"/>
            </a:lvl2pPr>
            <a:lvl3pPr marL="685234" indent="0">
              <a:buNone/>
              <a:defRPr sz="1350" b="1"/>
            </a:lvl3pPr>
            <a:lvl4pPr marL="1027853" indent="0">
              <a:buNone/>
              <a:defRPr sz="1200" b="1"/>
            </a:lvl4pPr>
            <a:lvl5pPr marL="1370471" indent="0">
              <a:buNone/>
              <a:defRPr sz="1200" b="1"/>
            </a:lvl5pPr>
            <a:lvl6pPr marL="1713087" indent="0">
              <a:buNone/>
              <a:defRPr sz="1200" b="1"/>
            </a:lvl6pPr>
            <a:lvl7pPr marL="2055705" indent="0">
              <a:buNone/>
              <a:defRPr sz="1200" b="1"/>
            </a:lvl7pPr>
            <a:lvl8pPr marL="2398323" indent="0">
              <a:buNone/>
              <a:defRPr sz="1200" b="1"/>
            </a:lvl8pPr>
            <a:lvl9pPr marL="274094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500180"/>
            <a:ext cx="4040188" cy="3268289"/>
          </a:xfrm>
        </p:spPr>
        <p:txBody>
          <a:bodyPr/>
          <a:lstStyle>
            <a:lvl1pPr>
              <a:defRPr sz="1650"/>
            </a:lvl1pPr>
            <a:lvl2pPr>
              <a:defRPr sz="1500"/>
            </a:lvl2pPr>
            <a:lvl3pPr>
              <a:defRPr sz="1350"/>
            </a:lvl3pPr>
            <a:lvl4pPr>
              <a:defRPr sz="120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5028" y="1017977"/>
            <a:ext cx="4041775" cy="479822"/>
          </a:xfrm>
        </p:spPr>
        <p:txBody>
          <a:bodyPr anchor="b"/>
          <a:lstStyle>
            <a:lvl1pPr marL="0" indent="0">
              <a:buNone/>
              <a:defRPr sz="1650" b="1"/>
            </a:lvl1pPr>
            <a:lvl2pPr marL="342615" indent="0">
              <a:buNone/>
              <a:defRPr sz="1500" b="1"/>
            </a:lvl2pPr>
            <a:lvl3pPr marL="685234" indent="0">
              <a:buNone/>
              <a:defRPr sz="1350" b="1"/>
            </a:lvl3pPr>
            <a:lvl4pPr marL="1027853" indent="0">
              <a:buNone/>
              <a:defRPr sz="1200" b="1"/>
            </a:lvl4pPr>
            <a:lvl5pPr marL="1370471" indent="0">
              <a:buNone/>
              <a:defRPr sz="1200" b="1"/>
            </a:lvl5pPr>
            <a:lvl6pPr marL="1713087" indent="0">
              <a:buNone/>
              <a:defRPr sz="1200" b="1"/>
            </a:lvl6pPr>
            <a:lvl7pPr marL="2055705" indent="0">
              <a:buNone/>
              <a:defRPr sz="1200" b="1"/>
            </a:lvl7pPr>
            <a:lvl8pPr marL="2398323" indent="0">
              <a:buNone/>
              <a:defRPr sz="1200" b="1"/>
            </a:lvl8pPr>
            <a:lvl9pPr marL="274094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500180"/>
            <a:ext cx="4041775" cy="3268289"/>
          </a:xfrm>
        </p:spPr>
        <p:txBody>
          <a:bodyPr/>
          <a:lstStyle>
            <a:lvl1pPr>
              <a:defRPr sz="1650"/>
            </a:lvl1pPr>
            <a:lvl2pPr>
              <a:defRPr sz="1500"/>
            </a:lvl2pPr>
            <a:lvl3pPr>
              <a:defRPr sz="1500"/>
            </a:lvl3pPr>
            <a:lvl4pPr>
              <a:defRPr sz="120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itelplatzhalter 1"/>
          <p:cNvSpPr>
            <a:spLocks noGrp="1"/>
          </p:cNvSpPr>
          <p:nvPr>
            <p:ph type="title"/>
          </p:nvPr>
        </p:nvSpPr>
        <p:spPr bwMode="auto">
          <a:xfrm>
            <a:off x="393700" y="428610"/>
            <a:ext cx="8356600" cy="589359"/>
          </a:xfrm>
          <a:prstGeom prst="rect">
            <a:avLst/>
          </a:prstGeom>
          <a:noFill/>
          <a:ln w="9525">
            <a:noFill/>
            <a:miter lim="800000"/>
            <a:headEnd/>
            <a:tailEnd/>
          </a:ln>
        </p:spPr>
        <p:txBody>
          <a:bodyPr/>
          <a:lstStyle/>
          <a:p>
            <a:pPr lvl="0"/>
            <a:r>
              <a:rPr lang="en-US"/>
              <a:t>Click to edit Master title style</a:t>
            </a:r>
            <a:endParaRPr lang="en-GB" dirty="0"/>
          </a:p>
        </p:txBody>
      </p:sp>
      <p:sp>
        <p:nvSpPr>
          <p:cNvPr id="7" name="Date Placeholder 3"/>
          <p:cNvSpPr>
            <a:spLocks noGrp="1"/>
          </p:cNvSpPr>
          <p:nvPr>
            <p:ph type="dt" sz="half" idx="10"/>
          </p:nvPr>
        </p:nvSpPr>
        <p:spPr>
          <a:ln/>
        </p:spPr>
        <p:txBody>
          <a:bodyPr/>
          <a:lstStyle>
            <a:lvl1pPr>
              <a:defRPr/>
            </a:lvl1pPr>
          </a:lstStyle>
          <a:p>
            <a:pPr>
              <a:defRPr/>
            </a:pPr>
            <a:fld id="{93EF171A-0EE1-45AD-87A1-B2885DD6476D}" type="datetime5">
              <a:rPr lang="en-GB"/>
              <a:pPr>
                <a:defRPr/>
              </a:pPr>
              <a:t>27-Jun-23</a:t>
            </a:fld>
            <a:endParaRPr lang="en-GB"/>
          </a:p>
        </p:txBody>
      </p:sp>
      <p:sp>
        <p:nvSpPr>
          <p:cNvPr id="8" name="Slide Number Placeholder 5"/>
          <p:cNvSpPr>
            <a:spLocks noGrp="1"/>
          </p:cNvSpPr>
          <p:nvPr>
            <p:ph type="sldNum" sz="quarter" idx="11"/>
          </p:nvPr>
        </p:nvSpPr>
        <p:spPr>
          <a:ln/>
        </p:spPr>
        <p:txBody>
          <a:bodyPr/>
          <a:lstStyle>
            <a:lvl1pPr>
              <a:defRPr/>
            </a:lvl1pPr>
          </a:lstStyle>
          <a:p>
            <a:pPr>
              <a:defRPr/>
            </a:pPr>
            <a:fld id="{020DB59B-3DAE-4883-8D9E-AD0D5BC82D4D}" type="slidenum">
              <a:rPr lang="en-GB"/>
              <a:pPr>
                <a:defRPr/>
              </a:pPr>
              <a:t>‹Nr.›</a:t>
            </a:fld>
            <a:endParaRPr lang="en-GB"/>
          </a:p>
        </p:txBody>
      </p:sp>
      <p:sp>
        <p:nvSpPr>
          <p:cNvPr id="9" name="Footer Placeholder 4"/>
          <p:cNvSpPr>
            <a:spLocks noGrp="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7698673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elplatzhalter 1"/>
          <p:cNvSpPr>
            <a:spLocks noGrp="1"/>
          </p:cNvSpPr>
          <p:nvPr>
            <p:ph type="title"/>
          </p:nvPr>
        </p:nvSpPr>
        <p:spPr bwMode="auto">
          <a:xfrm>
            <a:off x="393700" y="428610"/>
            <a:ext cx="8356600" cy="589359"/>
          </a:xfrm>
          <a:prstGeom prst="rect">
            <a:avLst/>
          </a:prstGeom>
          <a:noFill/>
          <a:ln w="9525">
            <a:noFill/>
            <a:miter lim="800000"/>
            <a:headEnd/>
            <a:tailEnd/>
          </a:ln>
        </p:spPr>
        <p:txBody>
          <a:bodyPr/>
          <a:lstStyle/>
          <a:p>
            <a:pPr lvl="0"/>
            <a:r>
              <a:rPr lang="en-US"/>
              <a:t>Click to edit Master title style</a:t>
            </a:r>
            <a:endParaRPr lang="en-GB" dirty="0"/>
          </a:p>
        </p:txBody>
      </p:sp>
      <p:sp>
        <p:nvSpPr>
          <p:cNvPr id="3" name="Date Placeholder 3"/>
          <p:cNvSpPr>
            <a:spLocks noGrp="1"/>
          </p:cNvSpPr>
          <p:nvPr>
            <p:ph type="dt" sz="half" idx="10"/>
          </p:nvPr>
        </p:nvSpPr>
        <p:spPr>
          <a:ln/>
        </p:spPr>
        <p:txBody>
          <a:bodyPr/>
          <a:lstStyle>
            <a:lvl1pPr>
              <a:defRPr/>
            </a:lvl1pPr>
          </a:lstStyle>
          <a:p>
            <a:pPr>
              <a:defRPr/>
            </a:pPr>
            <a:fld id="{9F9DF90F-2035-4362-B946-2499E66288E5}" type="datetime5">
              <a:rPr lang="en-GB"/>
              <a:pPr>
                <a:defRPr/>
              </a:pPr>
              <a:t>27-Jun-23</a:t>
            </a:fld>
            <a:endParaRPr lang="en-GB"/>
          </a:p>
        </p:txBody>
      </p:sp>
      <p:sp>
        <p:nvSpPr>
          <p:cNvPr id="4" name="Slide Number Placeholder 5"/>
          <p:cNvSpPr>
            <a:spLocks noGrp="1"/>
          </p:cNvSpPr>
          <p:nvPr>
            <p:ph type="sldNum" sz="quarter" idx="11"/>
          </p:nvPr>
        </p:nvSpPr>
        <p:spPr>
          <a:ln/>
        </p:spPr>
        <p:txBody>
          <a:bodyPr/>
          <a:lstStyle>
            <a:lvl1pPr>
              <a:defRPr/>
            </a:lvl1pPr>
          </a:lstStyle>
          <a:p>
            <a:pPr>
              <a:defRPr/>
            </a:pPr>
            <a:fld id="{B788CDFB-9E24-4098-9C11-EEACA9C20029}" type="slidenum">
              <a:rPr lang="en-GB"/>
              <a:pPr>
                <a:defRPr/>
              </a:pPr>
              <a:t>‹Nr.›</a:t>
            </a:fld>
            <a:endParaRPr lang="en-GB"/>
          </a:p>
        </p:txBody>
      </p:sp>
      <p:sp>
        <p:nvSpPr>
          <p:cNvPr id="5" name="Footer Placeholder 4"/>
          <p:cNvSpPr>
            <a:spLocks noGrp="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5389719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fld id="{B5088EC0-B1E8-4826-A753-6D4074B8E113}" type="datetime5">
              <a:rPr lang="en-GB"/>
              <a:pPr>
                <a:defRPr/>
              </a:pPr>
              <a:t>27-Jun-23</a:t>
            </a:fld>
            <a:endParaRPr lang="en-GB"/>
          </a:p>
        </p:txBody>
      </p:sp>
      <p:sp>
        <p:nvSpPr>
          <p:cNvPr id="3" name="Slide Number Placeholder 5"/>
          <p:cNvSpPr>
            <a:spLocks noGrp="1"/>
          </p:cNvSpPr>
          <p:nvPr>
            <p:ph type="sldNum" sz="quarter" idx="11"/>
          </p:nvPr>
        </p:nvSpPr>
        <p:spPr>
          <a:ln/>
        </p:spPr>
        <p:txBody>
          <a:bodyPr/>
          <a:lstStyle>
            <a:lvl1pPr>
              <a:defRPr/>
            </a:lvl1pPr>
          </a:lstStyle>
          <a:p>
            <a:pPr>
              <a:defRPr/>
            </a:pPr>
            <a:fld id="{786B1B15-611E-4681-B4F2-4D8BA3E17800}" type="slidenum">
              <a:rPr lang="en-GB"/>
              <a:pPr>
                <a:defRPr/>
              </a:pPr>
              <a:t>‹Nr.›</a:t>
            </a:fld>
            <a:endParaRPr lang="en-GB"/>
          </a:p>
        </p:txBody>
      </p:sp>
      <p:sp>
        <p:nvSpPr>
          <p:cNvPr id="4" name="Footer Placeholder 4"/>
          <p:cNvSpPr>
            <a:spLocks noGrp="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41586162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7554" y="428612"/>
            <a:ext cx="5357850" cy="4339859"/>
          </a:xfrm>
        </p:spPr>
        <p:txBody>
          <a:bodyPr/>
          <a:lstStyle>
            <a:lvl1pPr>
              <a:defRPr sz="1800"/>
            </a:lvl1pPr>
            <a:lvl2pPr>
              <a:defRPr sz="150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357159" y="1232288"/>
            <a:ext cx="3000396" cy="3536181"/>
          </a:xfrm>
        </p:spPr>
        <p:txBody>
          <a:bodyPr/>
          <a:lstStyle>
            <a:lvl1pPr marL="0" indent="0">
              <a:buNone/>
              <a:defRPr sz="1050"/>
            </a:lvl1pPr>
            <a:lvl2pPr marL="342615" indent="0">
              <a:buNone/>
              <a:defRPr sz="900"/>
            </a:lvl2pPr>
            <a:lvl3pPr marL="685234" indent="0">
              <a:buNone/>
              <a:defRPr sz="750"/>
            </a:lvl3pPr>
            <a:lvl4pPr marL="1027853" indent="0">
              <a:buNone/>
              <a:defRPr sz="675"/>
            </a:lvl4pPr>
            <a:lvl5pPr marL="1370471" indent="0">
              <a:buNone/>
              <a:defRPr sz="675"/>
            </a:lvl5pPr>
            <a:lvl6pPr marL="1713087" indent="0">
              <a:buNone/>
              <a:defRPr sz="675"/>
            </a:lvl6pPr>
            <a:lvl7pPr marL="2055705" indent="0">
              <a:buNone/>
              <a:defRPr sz="675"/>
            </a:lvl7pPr>
            <a:lvl8pPr marL="2398323" indent="0">
              <a:buNone/>
              <a:defRPr sz="675"/>
            </a:lvl8pPr>
            <a:lvl9pPr marL="2740940" indent="0">
              <a:buNone/>
              <a:defRPr sz="675"/>
            </a:lvl9pPr>
          </a:lstStyle>
          <a:p>
            <a:pPr lvl="0"/>
            <a:r>
              <a:rPr lang="en-US"/>
              <a:t>Click to edit Master text styles</a:t>
            </a:r>
          </a:p>
        </p:txBody>
      </p:sp>
      <p:sp>
        <p:nvSpPr>
          <p:cNvPr id="8" name="Titelplatzhalter 1"/>
          <p:cNvSpPr>
            <a:spLocks noGrp="1"/>
          </p:cNvSpPr>
          <p:nvPr>
            <p:ph type="title"/>
          </p:nvPr>
        </p:nvSpPr>
        <p:spPr bwMode="auto">
          <a:xfrm>
            <a:off x="357159" y="428614"/>
            <a:ext cx="3000396" cy="803678"/>
          </a:xfrm>
          <a:prstGeom prst="rect">
            <a:avLst/>
          </a:prstGeom>
          <a:noFill/>
          <a:ln w="9525">
            <a:noFill/>
            <a:miter lim="800000"/>
            <a:headEnd/>
            <a:tailEnd/>
          </a:ln>
        </p:spPr>
        <p:txBody>
          <a:bodyPr/>
          <a:lstStyle/>
          <a:p>
            <a:pPr lvl="0"/>
            <a:r>
              <a:rPr lang="en-US"/>
              <a:t>Click to edit Master title style</a:t>
            </a:r>
            <a:endParaRPr lang="en-GB" noProof="0" dirty="0"/>
          </a:p>
        </p:txBody>
      </p:sp>
      <p:sp>
        <p:nvSpPr>
          <p:cNvPr id="5" name="Date Placeholder 3"/>
          <p:cNvSpPr>
            <a:spLocks noGrp="1"/>
          </p:cNvSpPr>
          <p:nvPr>
            <p:ph type="dt" sz="half" idx="10"/>
          </p:nvPr>
        </p:nvSpPr>
        <p:spPr>
          <a:ln/>
        </p:spPr>
        <p:txBody>
          <a:bodyPr/>
          <a:lstStyle>
            <a:lvl1pPr>
              <a:defRPr/>
            </a:lvl1pPr>
          </a:lstStyle>
          <a:p>
            <a:pPr>
              <a:defRPr/>
            </a:pPr>
            <a:fld id="{ACB08EEE-BCA5-4B56-AA1C-7DBF8097E946}" type="datetime5">
              <a:rPr lang="en-GB"/>
              <a:pPr>
                <a:defRPr/>
              </a:pPr>
              <a:t>27-Jun-23</a:t>
            </a:fld>
            <a:endParaRPr lang="en-GB"/>
          </a:p>
        </p:txBody>
      </p:sp>
      <p:sp>
        <p:nvSpPr>
          <p:cNvPr id="6" name="Slide Number Placeholder 5"/>
          <p:cNvSpPr>
            <a:spLocks noGrp="1"/>
          </p:cNvSpPr>
          <p:nvPr>
            <p:ph type="sldNum" sz="quarter" idx="11"/>
          </p:nvPr>
        </p:nvSpPr>
        <p:spPr>
          <a:ln/>
        </p:spPr>
        <p:txBody>
          <a:bodyPr/>
          <a:lstStyle>
            <a:lvl1pPr>
              <a:defRPr/>
            </a:lvl1pPr>
          </a:lstStyle>
          <a:p>
            <a:pPr>
              <a:defRPr/>
            </a:pPr>
            <a:fld id="{081FC976-0767-4B28-92C7-D1F530A0F89A}" type="slidenum">
              <a:rPr lang="en-GB"/>
              <a:pPr>
                <a:defRPr/>
              </a:pPr>
              <a:t>‹Nr.›</a:t>
            </a:fld>
            <a:endParaRPr lang="en-GB"/>
          </a:p>
        </p:txBody>
      </p:sp>
      <p:sp>
        <p:nvSpPr>
          <p:cNvPr id="7" name="Footer Placeholder 4"/>
          <p:cNvSpPr>
            <a:spLocks noGrp="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1070690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46894"/>
            <a:ext cx="5486400" cy="425054"/>
          </a:xfrm>
          <a:prstGeom prst="rect">
            <a:avLst/>
          </a:prstGeom>
        </p:spPr>
        <p:txBody>
          <a:bodyPr anchor="b"/>
          <a:lstStyle>
            <a:lvl1pPr algn="l">
              <a:defRPr sz="1500" b="1">
                <a:solidFill>
                  <a:srgbClr val="002060"/>
                </a:solidFill>
              </a:defRPr>
            </a:lvl1pPr>
          </a:lstStyle>
          <a:p>
            <a:r>
              <a:rPr lang="en-US"/>
              <a:t>Click to edit Master title style</a:t>
            </a:r>
            <a:endParaRPr lang="en-GB" dirty="0"/>
          </a:p>
        </p:txBody>
      </p:sp>
      <p:sp>
        <p:nvSpPr>
          <p:cNvPr id="3" name="Picture Placeholder 2"/>
          <p:cNvSpPr>
            <a:spLocks noGrp="1"/>
          </p:cNvSpPr>
          <p:nvPr>
            <p:ph type="pic" idx="1"/>
          </p:nvPr>
        </p:nvSpPr>
        <p:spPr>
          <a:xfrm>
            <a:off x="1792288" y="503642"/>
            <a:ext cx="5486400" cy="3086100"/>
          </a:xfrm>
        </p:spPr>
        <p:txBody>
          <a:bodyPr rtlCol="0">
            <a:normAutofit/>
          </a:bodyPr>
          <a:lstStyle>
            <a:lvl1pPr marL="0" indent="0">
              <a:buNone/>
              <a:defRPr sz="2400"/>
            </a:lvl1pPr>
            <a:lvl2pPr marL="342615" indent="0">
              <a:buNone/>
              <a:defRPr sz="2100"/>
            </a:lvl2pPr>
            <a:lvl3pPr marL="685234" indent="0">
              <a:buNone/>
              <a:defRPr sz="1800"/>
            </a:lvl3pPr>
            <a:lvl4pPr marL="1027853" indent="0">
              <a:buNone/>
              <a:defRPr sz="1500"/>
            </a:lvl4pPr>
            <a:lvl5pPr marL="1370471" indent="0">
              <a:buNone/>
              <a:defRPr sz="1500"/>
            </a:lvl5pPr>
            <a:lvl6pPr marL="1713087" indent="0">
              <a:buNone/>
              <a:defRPr sz="1500"/>
            </a:lvl6pPr>
            <a:lvl7pPr marL="2055705" indent="0">
              <a:buNone/>
              <a:defRPr sz="1500"/>
            </a:lvl7pPr>
            <a:lvl8pPr marL="2398323" indent="0">
              <a:buNone/>
              <a:defRPr sz="1500"/>
            </a:lvl8pPr>
            <a:lvl9pPr marL="2740940" indent="0">
              <a:buNone/>
              <a:defRPr sz="1500"/>
            </a:lvl9pPr>
          </a:lstStyle>
          <a:p>
            <a:pPr lvl="0"/>
            <a:r>
              <a:rPr lang="en-US" noProof="0"/>
              <a:t>Click icon to add picture</a:t>
            </a:r>
            <a:endParaRPr lang="en-GB" noProof="0" dirty="0"/>
          </a:p>
        </p:txBody>
      </p:sp>
      <p:sp>
        <p:nvSpPr>
          <p:cNvPr id="4" name="Text Placeholder 3"/>
          <p:cNvSpPr>
            <a:spLocks noGrp="1"/>
          </p:cNvSpPr>
          <p:nvPr>
            <p:ph type="body" sz="half" idx="2"/>
          </p:nvPr>
        </p:nvSpPr>
        <p:spPr>
          <a:xfrm>
            <a:off x="1792288" y="4111243"/>
            <a:ext cx="5486400" cy="603647"/>
          </a:xfrm>
        </p:spPr>
        <p:txBody>
          <a:bodyPr/>
          <a:lstStyle>
            <a:lvl1pPr marL="0" indent="0">
              <a:buNone/>
              <a:defRPr sz="1050">
                <a:solidFill>
                  <a:schemeClr val="bg2">
                    <a:lumMod val="25000"/>
                  </a:schemeClr>
                </a:solidFill>
              </a:defRPr>
            </a:lvl1pPr>
            <a:lvl2pPr marL="342615" indent="0">
              <a:buNone/>
              <a:defRPr sz="900"/>
            </a:lvl2pPr>
            <a:lvl3pPr marL="685234" indent="0">
              <a:buNone/>
              <a:defRPr sz="750"/>
            </a:lvl3pPr>
            <a:lvl4pPr marL="1027853" indent="0">
              <a:buNone/>
              <a:defRPr sz="675"/>
            </a:lvl4pPr>
            <a:lvl5pPr marL="1370471" indent="0">
              <a:buNone/>
              <a:defRPr sz="675"/>
            </a:lvl5pPr>
            <a:lvl6pPr marL="1713087" indent="0">
              <a:buNone/>
              <a:defRPr sz="675"/>
            </a:lvl6pPr>
            <a:lvl7pPr marL="2055705" indent="0">
              <a:buNone/>
              <a:defRPr sz="675"/>
            </a:lvl7pPr>
            <a:lvl8pPr marL="2398323" indent="0">
              <a:buNone/>
              <a:defRPr sz="675"/>
            </a:lvl8pPr>
            <a:lvl9pPr marL="2740940" indent="0">
              <a:buNone/>
              <a:defRPr sz="675"/>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fld id="{346CEF6C-7BAA-432A-82E9-674730389D2A}" type="datetime5">
              <a:rPr lang="en-GB"/>
              <a:pPr>
                <a:defRPr/>
              </a:pPr>
              <a:t>27-Jun-23</a:t>
            </a:fld>
            <a:endParaRPr lang="en-GB"/>
          </a:p>
        </p:txBody>
      </p:sp>
      <p:sp>
        <p:nvSpPr>
          <p:cNvPr id="6" name="Slide Number Placeholder 5"/>
          <p:cNvSpPr>
            <a:spLocks noGrp="1"/>
          </p:cNvSpPr>
          <p:nvPr>
            <p:ph type="sldNum" sz="quarter" idx="11"/>
          </p:nvPr>
        </p:nvSpPr>
        <p:spPr>
          <a:ln/>
        </p:spPr>
        <p:txBody>
          <a:bodyPr/>
          <a:lstStyle>
            <a:lvl1pPr>
              <a:defRPr/>
            </a:lvl1pPr>
          </a:lstStyle>
          <a:p>
            <a:pPr>
              <a:defRPr/>
            </a:pPr>
            <a:fld id="{9C39B8E3-D348-4B20-AA8B-C69A3F1267EE}" type="slidenum">
              <a:rPr lang="en-GB"/>
              <a:pPr>
                <a:defRPr/>
              </a:pPr>
              <a:t>‹Nr.›</a:t>
            </a:fld>
            <a:endParaRPr lang="en-GB"/>
          </a:p>
        </p:txBody>
      </p:sp>
      <p:sp>
        <p:nvSpPr>
          <p:cNvPr id="7" name="Footer Placeholder 4"/>
          <p:cNvSpPr>
            <a:spLocks noGrp="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315116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Enabling 5G and Beyond | futurenetworks.ieee.org</a:t>
            </a:r>
          </a:p>
        </p:txBody>
      </p:sp>
      <p:sp>
        <p:nvSpPr>
          <p:cNvPr id="4" name="Slide Number Placeholder 3"/>
          <p:cNvSpPr>
            <a:spLocks noGrp="1"/>
          </p:cNvSpPr>
          <p:nvPr>
            <p:ph type="sldNum" sz="quarter" idx="12"/>
          </p:nvPr>
        </p:nvSpPr>
        <p:spPr>
          <a:xfrm>
            <a:off x="8784236" y="0"/>
            <a:ext cx="359764" cy="273844"/>
          </a:xfrm>
          <a:prstGeom prst="rect">
            <a:avLst/>
          </a:prstGeom>
        </p:spPr>
        <p:txBody>
          <a:bodyPr/>
          <a:lstStyle/>
          <a:p>
            <a:fld id="{93FDA38A-BAB5-464B-9C29-6CFE79D85799}" type="slidenum">
              <a:rPr lang="en-US" smtClean="0"/>
              <a:t>‹Nr.›</a:t>
            </a:fld>
            <a:endParaRPr lang="en-US"/>
          </a:p>
        </p:txBody>
      </p:sp>
    </p:spTree>
    <p:extLst>
      <p:ext uri="{BB962C8B-B14F-4D97-AF65-F5344CB8AC3E}">
        <p14:creationId xmlns:p14="http://schemas.microsoft.com/office/powerpoint/2010/main" val="7169195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elplatzhalter 1"/>
          <p:cNvSpPr>
            <a:spLocks noGrp="1"/>
          </p:cNvSpPr>
          <p:nvPr>
            <p:ph type="title"/>
          </p:nvPr>
        </p:nvSpPr>
        <p:spPr bwMode="auto">
          <a:xfrm>
            <a:off x="393700" y="428610"/>
            <a:ext cx="8356600" cy="589359"/>
          </a:xfrm>
          <a:prstGeom prst="rect">
            <a:avLst/>
          </a:prstGeom>
          <a:noFill/>
          <a:ln w="9525">
            <a:noFill/>
            <a:miter lim="800000"/>
            <a:headEnd/>
            <a:tailEnd/>
          </a:ln>
        </p:spPr>
        <p:txBody>
          <a:bodyPr/>
          <a:lstStyle/>
          <a:p>
            <a:pPr lvl="0"/>
            <a:r>
              <a:rPr lang="en-US"/>
              <a:t>Click to edit Master title style</a:t>
            </a:r>
            <a:endParaRPr lang="en-GB" dirty="0"/>
          </a:p>
        </p:txBody>
      </p:sp>
      <p:sp>
        <p:nvSpPr>
          <p:cNvPr id="4" name="Date Placeholder 3"/>
          <p:cNvSpPr>
            <a:spLocks noGrp="1"/>
          </p:cNvSpPr>
          <p:nvPr>
            <p:ph type="dt" sz="half" idx="10"/>
          </p:nvPr>
        </p:nvSpPr>
        <p:spPr>
          <a:ln/>
        </p:spPr>
        <p:txBody>
          <a:bodyPr/>
          <a:lstStyle>
            <a:lvl1pPr>
              <a:defRPr/>
            </a:lvl1pPr>
          </a:lstStyle>
          <a:p>
            <a:pPr>
              <a:defRPr/>
            </a:pPr>
            <a:fld id="{7A23DBD6-10BC-4DB4-864D-5ABBDE06B51D}" type="datetime5">
              <a:rPr lang="en-GB"/>
              <a:pPr>
                <a:defRPr/>
              </a:pPr>
              <a:t>27-Jun-23</a:t>
            </a:fld>
            <a:endParaRPr lang="en-GB"/>
          </a:p>
        </p:txBody>
      </p:sp>
      <p:sp>
        <p:nvSpPr>
          <p:cNvPr id="5" name="Slide Number Placeholder 5"/>
          <p:cNvSpPr>
            <a:spLocks noGrp="1"/>
          </p:cNvSpPr>
          <p:nvPr>
            <p:ph type="sldNum" sz="quarter" idx="11"/>
          </p:nvPr>
        </p:nvSpPr>
        <p:spPr>
          <a:ln/>
        </p:spPr>
        <p:txBody>
          <a:bodyPr/>
          <a:lstStyle>
            <a:lvl1pPr>
              <a:defRPr/>
            </a:lvl1pPr>
          </a:lstStyle>
          <a:p>
            <a:pPr>
              <a:defRPr/>
            </a:pPr>
            <a:fld id="{746F6D3A-2693-4AFB-9C11-0F7014F35077}" type="slidenum">
              <a:rPr lang="en-GB"/>
              <a:pPr>
                <a:defRPr/>
              </a:pPr>
              <a:t>‹Nr.›</a:t>
            </a:fld>
            <a:endParaRPr lang="en-GB"/>
          </a:p>
        </p:txBody>
      </p:sp>
      <p:sp>
        <p:nvSpPr>
          <p:cNvPr id="6" name="Footer Placeholder 4"/>
          <p:cNvSpPr>
            <a:spLocks noGrp="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3984913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ertical Two Titles">
    <p:spTree>
      <p:nvGrpSpPr>
        <p:cNvPr id="1" name=""/>
        <p:cNvGrpSpPr/>
        <p:nvPr/>
      </p:nvGrpSpPr>
      <p:grpSpPr>
        <a:xfrm>
          <a:off x="0" y="0"/>
          <a:ext cx="0" cy="0"/>
          <a:chOff x="0" y="0"/>
          <a:chExt cx="0" cy="0"/>
        </a:xfrm>
      </p:grpSpPr>
      <p:sp>
        <p:nvSpPr>
          <p:cNvPr id="3" name="Content Placeholder 2"/>
          <p:cNvSpPr>
            <a:spLocks noGrp="1"/>
          </p:cNvSpPr>
          <p:nvPr>
            <p:ph idx="1"/>
          </p:nvPr>
        </p:nvSpPr>
        <p:spPr>
          <a:xfrm>
            <a:off x="375024" y="910816"/>
            <a:ext cx="8393965" cy="1660934"/>
          </a:xfrm>
        </p:spPr>
        <p:txBody>
          <a:bodyPr/>
          <a:lstStyle>
            <a:lvl1pPr>
              <a:defRPr lang="en-US" sz="1650" b="0" kern="1200" dirty="0" smtClean="0">
                <a:solidFill>
                  <a:schemeClr val="accent4">
                    <a:lumMod val="50000"/>
                  </a:schemeClr>
                </a:solidFill>
                <a:latin typeface="+mn-lt"/>
                <a:ea typeface="+mn-ea"/>
                <a:cs typeface="+mn-cs"/>
              </a:defRPr>
            </a:lvl1pPr>
            <a:lvl2pPr>
              <a:defRPr lang="en-US" sz="1500" kern="1200" dirty="0" smtClean="0">
                <a:solidFill>
                  <a:schemeClr val="accent2">
                    <a:lumMod val="50000"/>
                  </a:schemeClr>
                </a:solidFill>
                <a:latin typeface="+mn-lt"/>
                <a:ea typeface="+mn-ea"/>
                <a:cs typeface="+mn-cs"/>
              </a:defRPr>
            </a:lvl2pPr>
            <a:lvl3pPr>
              <a:defRPr lang="en-US" sz="1350" kern="1200" dirty="0" smtClean="0">
                <a:solidFill>
                  <a:schemeClr val="accent1">
                    <a:lumMod val="50000"/>
                  </a:schemeClr>
                </a:solidFill>
                <a:latin typeface="+mn-lt"/>
                <a:ea typeface="+mn-ea"/>
                <a:cs typeface="+mn-cs"/>
              </a:defRPr>
            </a:lvl3pPr>
            <a:lvl4pPr>
              <a:defRPr lang="en-US" sz="1200" kern="1200" dirty="0" smtClean="0">
                <a:solidFill>
                  <a:schemeClr val="accent3">
                    <a:lumMod val="50000"/>
                  </a:schemeClr>
                </a:solidFill>
                <a:latin typeface="+mn-lt"/>
                <a:ea typeface="+mn-ea"/>
                <a:cs typeface="+mn-cs"/>
              </a:defRPr>
            </a:lvl4pPr>
            <a:lvl5pPr>
              <a:defRPr lang="en-GB" sz="1050" kern="1200" dirty="0">
                <a:solidFill>
                  <a:schemeClr val="accent5">
                    <a:lumMod val="50000"/>
                  </a:schemeClr>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elplatzhalter 1"/>
          <p:cNvSpPr>
            <a:spLocks noGrp="1"/>
          </p:cNvSpPr>
          <p:nvPr>
            <p:ph type="title"/>
          </p:nvPr>
        </p:nvSpPr>
        <p:spPr bwMode="auto">
          <a:xfrm>
            <a:off x="375429" y="535772"/>
            <a:ext cx="8393142" cy="375049"/>
          </a:xfrm>
          <a:prstGeom prst="rect">
            <a:avLst/>
          </a:prstGeom>
          <a:noFill/>
          <a:ln w="9525">
            <a:noFill/>
            <a:miter lim="800000"/>
            <a:headEnd/>
            <a:tailEnd/>
          </a:ln>
        </p:spPr>
        <p:txBody>
          <a:bodyPr/>
          <a:lstStyle/>
          <a:p>
            <a:pPr lvl="0"/>
            <a:r>
              <a:rPr lang="en-US" noProof="0" dirty="0"/>
              <a:t>Click to edit Master title style</a:t>
            </a:r>
            <a:endParaRPr lang="en-GB" noProof="0" dirty="0"/>
          </a:p>
        </p:txBody>
      </p:sp>
      <p:sp>
        <p:nvSpPr>
          <p:cNvPr id="7" name="Content Placeholder 2"/>
          <p:cNvSpPr>
            <a:spLocks noGrp="1"/>
          </p:cNvSpPr>
          <p:nvPr>
            <p:ph idx="13"/>
          </p:nvPr>
        </p:nvSpPr>
        <p:spPr>
          <a:xfrm>
            <a:off x="375024" y="3053956"/>
            <a:ext cx="8393965" cy="1660934"/>
          </a:xfrm>
        </p:spPr>
        <p:txBody>
          <a:bodyPr/>
          <a:lstStyle>
            <a:lvl1pPr>
              <a:defRPr lang="en-US" sz="1650" b="0" kern="1200" dirty="0" smtClean="0">
                <a:solidFill>
                  <a:schemeClr val="accent4">
                    <a:lumMod val="50000"/>
                  </a:schemeClr>
                </a:solidFill>
                <a:latin typeface="+mn-lt"/>
                <a:ea typeface="+mn-ea"/>
                <a:cs typeface="+mn-cs"/>
              </a:defRPr>
            </a:lvl1pPr>
            <a:lvl2pPr>
              <a:defRPr lang="en-US" sz="1500" kern="1200" dirty="0" smtClean="0">
                <a:solidFill>
                  <a:schemeClr val="accent2">
                    <a:lumMod val="50000"/>
                  </a:schemeClr>
                </a:solidFill>
                <a:latin typeface="+mn-lt"/>
                <a:ea typeface="+mn-ea"/>
                <a:cs typeface="+mn-cs"/>
              </a:defRPr>
            </a:lvl2pPr>
            <a:lvl3pPr>
              <a:defRPr lang="en-US" sz="1350" kern="1200" dirty="0" smtClean="0">
                <a:solidFill>
                  <a:schemeClr val="accent1">
                    <a:lumMod val="50000"/>
                  </a:schemeClr>
                </a:solidFill>
                <a:latin typeface="+mn-lt"/>
                <a:ea typeface="+mn-ea"/>
                <a:cs typeface="+mn-cs"/>
              </a:defRPr>
            </a:lvl3pPr>
            <a:lvl4pPr>
              <a:defRPr lang="en-US" sz="1200" kern="1200" dirty="0" smtClean="0">
                <a:solidFill>
                  <a:schemeClr val="accent3">
                    <a:lumMod val="50000"/>
                  </a:schemeClr>
                </a:solidFill>
                <a:latin typeface="+mn-lt"/>
                <a:ea typeface="+mn-ea"/>
                <a:cs typeface="+mn-cs"/>
              </a:defRPr>
            </a:lvl4pPr>
            <a:lvl5pPr>
              <a:defRPr lang="en-GB" sz="1050" kern="1200" dirty="0">
                <a:solidFill>
                  <a:schemeClr val="accent5">
                    <a:lumMod val="50000"/>
                  </a:schemeClr>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4"/>
          <p:cNvSpPr>
            <a:spLocks noGrp="1"/>
          </p:cNvSpPr>
          <p:nvPr>
            <p:ph type="body" sz="quarter" idx="3"/>
          </p:nvPr>
        </p:nvSpPr>
        <p:spPr>
          <a:xfrm>
            <a:off x="357159" y="2678911"/>
            <a:ext cx="8399493" cy="375050"/>
          </a:xfrm>
        </p:spPr>
        <p:txBody>
          <a:bodyPr anchor="b"/>
          <a:lstStyle>
            <a:lvl1pPr marL="0" indent="0">
              <a:buNone/>
              <a:defRPr lang="en-US" sz="1800" b="1" kern="1200" noProof="0" dirty="0" smtClean="0">
                <a:solidFill>
                  <a:schemeClr val="tx1"/>
                </a:solidFill>
                <a:latin typeface="+mj-lt"/>
                <a:ea typeface="+mj-ea"/>
                <a:cs typeface="+mj-cs"/>
              </a:defRPr>
            </a:lvl1pPr>
            <a:lvl2pPr marL="342615" indent="0">
              <a:buNone/>
              <a:defRPr sz="1500" b="1"/>
            </a:lvl2pPr>
            <a:lvl3pPr marL="685234" indent="0">
              <a:buNone/>
              <a:defRPr sz="1350" b="1"/>
            </a:lvl3pPr>
            <a:lvl4pPr marL="1027853" indent="0">
              <a:buNone/>
              <a:defRPr sz="1200" b="1"/>
            </a:lvl4pPr>
            <a:lvl5pPr marL="1370471" indent="0">
              <a:buNone/>
              <a:defRPr sz="1200" b="1"/>
            </a:lvl5pPr>
            <a:lvl6pPr marL="1713087" indent="0">
              <a:buNone/>
              <a:defRPr sz="1200" b="1"/>
            </a:lvl6pPr>
            <a:lvl7pPr marL="2055705" indent="0">
              <a:buNone/>
              <a:defRPr sz="1200" b="1"/>
            </a:lvl7pPr>
            <a:lvl8pPr marL="2398323" indent="0">
              <a:buNone/>
              <a:defRPr sz="1200" b="1"/>
            </a:lvl8pPr>
            <a:lvl9pPr marL="2740940" indent="0">
              <a:buNone/>
              <a:defRPr sz="1200" b="1"/>
            </a:lvl9pPr>
          </a:lstStyle>
          <a:p>
            <a:pPr lvl="0"/>
            <a:r>
              <a:rPr lang="en-US" dirty="0"/>
              <a:t>Click to edit Master text styles</a:t>
            </a:r>
          </a:p>
        </p:txBody>
      </p:sp>
      <p:sp>
        <p:nvSpPr>
          <p:cNvPr id="6" name="Date Placeholder 3"/>
          <p:cNvSpPr>
            <a:spLocks noGrp="1"/>
          </p:cNvSpPr>
          <p:nvPr>
            <p:ph type="dt" sz="half" idx="14"/>
          </p:nvPr>
        </p:nvSpPr>
        <p:spPr>
          <a:ln/>
        </p:spPr>
        <p:txBody>
          <a:bodyPr/>
          <a:lstStyle>
            <a:lvl1pPr>
              <a:defRPr/>
            </a:lvl1pPr>
          </a:lstStyle>
          <a:p>
            <a:pPr>
              <a:defRPr/>
            </a:pPr>
            <a:fld id="{B51F6A19-2830-42F1-9D6C-C91D389FB49F}" type="datetime5">
              <a:rPr lang="en-GB"/>
              <a:pPr>
                <a:defRPr/>
              </a:pPr>
              <a:t>27-Jun-23</a:t>
            </a:fld>
            <a:endParaRPr lang="en-GB"/>
          </a:p>
        </p:txBody>
      </p:sp>
      <p:sp>
        <p:nvSpPr>
          <p:cNvPr id="9" name="Slide Number Placeholder 5"/>
          <p:cNvSpPr>
            <a:spLocks noGrp="1"/>
          </p:cNvSpPr>
          <p:nvPr>
            <p:ph type="sldNum" sz="quarter" idx="15"/>
          </p:nvPr>
        </p:nvSpPr>
        <p:spPr>
          <a:ln/>
        </p:spPr>
        <p:txBody>
          <a:bodyPr/>
          <a:lstStyle>
            <a:lvl1pPr>
              <a:defRPr/>
            </a:lvl1pPr>
          </a:lstStyle>
          <a:p>
            <a:pPr>
              <a:defRPr/>
            </a:pPr>
            <a:fld id="{20E7FE95-9885-4849-9F50-DAF88EC46F01}" type="slidenum">
              <a:rPr lang="en-GB"/>
              <a:pPr>
                <a:defRPr/>
              </a:pPr>
              <a:t>‹Nr.›</a:t>
            </a:fld>
            <a:endParaRPr lang="en-GB"/>
          </a:p>
        </p:txBody>
      </p:sp>
      <p:sp>
        <p:nvSpPr>
          <p:cNvPr id="11" name="Footer Placeholder 4"/>
          <p:cNvSpPr>
            <a:spLocks noGrp="1"/>
          </p:cNvSpPr>
          <p:nvPr>
            <p:ph type="ftr" sz="quarter" idx="16"/>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3568526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No Header Only Body">
    <p:spTree>
      <p:nvGrpSpPr>
        <p:cNvPr id="1" name=""/>
        <p:cNvGrpSpPr/>
        <p:nvPr/>
      </p:nvGrpSpPr>
      <p:grpSpPr>
        <a:xfrm>
          <a:off x="0" y="0"/>
          <a:ext cx="0" cy="0"/>
          <a:chOff x="0" y="0"/>
          <a:chExt cx="0" cy="0"/>
        </a:xfrm>
      </p:grpSpPr>
      <p:sp>
        <p:nvSpPr>
          <p:cNvPr id="3" name="Content Placeholder 2"/>
          <p:cNvSpPr>
            <a:spLocks noGrp="1"/>
          </p:cNvSpPr>
          <p:nvPr>
            <p:ph idx="1"/>
          </p:nvPr>
        </p:nvSpPr>
        <p:spPr>
          <a:xfrm>
            <a:off x="375024" y="482188"/>
            <a:ext cx="8393965" cy="4232702"/>
          </a:xfrm>
        </p:spPr>
        <p:txBody>
          <a:bodyPr/>
          <a:lstStyle>
            <a:lvl1pPr>
              <a:defRPr lang="en-US" sz="1800" b="1" kern="1200" noProof="0" dirty="0" smtClean="0">
                <a:solidFill>
                  <a:schemeClr val="tx1"/>
                </a:solidFill>
                <a:latin typeface="+mj-lt"/>
                <a:ea typeface="+mj-ea"/>
                <a:cs typeface="+mj-cs"/>
              </a:defRPr>
            </a:lvl1pPr>
            <a:lvl2pPr>
              <a:defRPr lang="en-US" sz="1650" b="0" kern="1200" dirty="0" smtClean="0">
                <a:solidFill>
                  <a:schemeClr val="accent4">
                    <a:lumMod val="50000"/>
                  </a:schemeClr>
                </a:solidFill>
                <a:latin typeface="+mn-lt"/>
                <a:ea typeface="+mn-ea"/>
                <a:cs typeface="+mn-cs"/>
              </a:defRPr>
            </a:lvl2pPr>
            <a:lvl3pPr>
              <a:defRPr lang="en-US" sz="1500" kern="1200" dirty="0" smtClean="0">
                <a:solidFill>
                  <a:schemeClr val="accent2">
                    <a:lumMod val="50000"/>
                  </a:schemeClr>
                </a:solidFill>
                <a:latin typeface="+mn-lt"/>
                <a:ea typeface="+mn-ea"/>
                <a:cs typeface="+mn-cs"/>
              </a:defRPr>
            </a:lvl3pPr>
            <a:lvl4pPr>
              <a:defRPr lang="en-US" sz="1350" kern="1200" dirty="0" smtClean="0">
                <a:solidFill>
                  <a:schemeClr val="accent1">
                    <a:lumMod val="50000"/>
                  </a:schemeClr>
                </a:solidFill>
                <a:latin typeface="+mn-lt"/>
                <a:ea typeface="+mn-ea"/>
                <a:cs typeface="+mn-cs"/>
              </a:defRPr>
            </a:lvl4pPr>
            <a:lvl5pPr>
              <a:defRPr lang="en-GB" sz="1200" kern="1200" dirty="0">
                <a:solidFill>
                  <a:schemeClr val="accent3">
                    <a:lumMod val="50000"/>
                  </a:schemeClr>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ln/>
        </p:spPr>
        <p:txBody>
          <a:bodyPr/>
          <a:lstStyle>
            <a:lvl1pPr>
              <a:defRPr/>
            </a:lvl1pPr>
          </a:lstStyle>
          <a:p>
            <a:pPr>
              <a:defRPr/>
            </a:pPr>
            <a:fld id="{63770424-FB4B-4EE2-B21D-C8663FEE7628}" type="datetime5">
              <a:rPr lang="en-GB"/>
              <a:pPr>
                <a:defRPr/>
              </a:pPr>
              <a:t>27-Jun-23</a:t>
            </a:fld>
            <a:endParaRPr lang="en-GB"/>
          </a:p>
        </p:txBody>
      </p:sp>
      <p:sp>
        <p:nvSpPr>
          <p:cNvPr id="5" name="Slide Number Placeholder 5"/>
          <p:cNvSpPr>
            <a:spLocks noGrp="1"/>
          </p:cNvSpPr>
          <p:nvPr>
            <p:ph type="sldNum" sz="quarter" idx="11"/>
          </p:nvPr>
        </p:nvSpPr>
        <p:spPr>
          <a:ln/>
        </p:spPr>
        <p:txBody>
          <a:bodyPr/>
          <a:lstStyle>
            <a:lvl1pPr>
              <a:defRPr/>
            </a:lvl1pPr>
          </a:lstStyle>
          <a:p>
            <a:pPr>
              <a:defRPr/>
            </a:pPr>
            <a:fld id="{47B08C8A-A328-4499-A647-6792EFECCF69}" type="slidenum">
              <a:rPr lang="en-GB"/>
              <a:pPr>
                <a:defRPr/>
              </a:pPr>
              <a:t>‹Nr.›</a:t>
            </a:fld>
            <a:endParaRPr lang="en-GB"/>
          </a:p>
        </p:txBody>
      </p:sp>
      <p:sp>
        <p:nvSpPr>
          <p:cNvPr id="6" name="Footer Placeholder 4"/>
          <p:cNvSpPr>
            <a:spLocks noGrp="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752861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Rectangle 4"/>
          <p:cNvSpPr>
            <a:spLocks noGrp="1" noChangeArrowheads="1"/>
          </p:cNvSpPr>
          <p:nvPr>
            <p:ph type="ftr" idx="10"/>
          </p:nvPr>
        </p:nvSpPr>
        <p:spPr/>
        <p:txBody>
          <a:bodyPr/>
          <a:lstStyle>
            <a:lvl1pPr>
              <a:defRPr/>
            </a:lvl1pPr>
          </a:lstStyle>
          <a:p>
            <a:pPr>
              <a:defRPr/>
            </a:pPr>
            <a:r>
              <a:rPr lang="en-GB"/>
              <a:t>© ETSI 2011. All rights reserved</a:t>
            </a:r>
          </a:p>
        </p:txBody>
      </p:sp>
      <p:sp>
        <p:nvSpPr>
          <p:cNvPr id="5" name="Rectangle 5"/>
          <p:cNvSpPr>
            <a:spLocks noGrp="1" noChangeArrowheads="1"/>
          </p:cNvSpPr>
          <p:nvPr>
            <p:ph type="sldNum" idx="11"/>
          </p:nvPr>
        </p:nvSpPr>
        <p:spPr/>
        <p:txBody>
          <a:bodyPr/>
          <a:lstStyle>
            <a:lvl1pPr>
              <a:defRPr/>
            </a:lvl1pPr>
          </a:lstStyle>
          <a:p>
            <a:pPr>
              <a:defRPr/>
            </a:pPr>
            <a:fld id="{7208AD15-8697-4B26-A1AD-49E90768447A}" type="slidenum">
              <a:rPr lang="en-GB"/>
              <a:pPr>
                <a:defRPr/>
              </a:pPr>
              <a:t>‹Nr.›</a:t>
            </a:fld>
            <a:endParaRPr lang="en-GB"/>
          </a:p>
        </p:txBody>
      </p:sp>
    </p:spTree>
    <p:extLst>
      <p:ext uri="{BB962C8B-B14F-4D97-AF65-F5344CB8AC3E}">
        <p14:creationId xmlns:p14="http://schemas.microsoft.com/office/powerpoint/2010/main" val="27146563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694270" y="544295"/>
            <a:ext cx="7797799" cy="443177"/>
          </a:xfrm>
        </p:spPr>
        <p:txBody>
          <a:bodyPr>
            <a:normAutofit/>
          </a:bodyPr>
          <a:lstStyle>
            <a:lvl1pPr marL="180528" indent="-180528" algn="l">
              <a:lnSpc>
                <a:spcPct val="120000"/>
              </a:lnSpc>
              <a:buFont typeface="+mj-lt"/>
              <a:buAutoNum type="arabicPeriod"/>
              <a:defRPr sz="1200">
                <a:solidFill>
                  <a:srgbClr val="3095B4"/>
                </a:solidFill>
                <a:latin typeface="Lucida Bright"/>
                <a:cs typeface="Lucida Bright"/>
              </a:defRPr>
            </a:lvl1pPr>
            <a:lvl2pPr marL="180528" indent="0" algn="l">
              <a:lnSpc>
                <a:spcPct val="100000"/>
              </a:lnSpc>
              <a:buNone/>
              <a:defRPr sz="975">
                <a:solidFill>
                  <a:srgbClr val="737C82"/>
                </a:solidFill>
                <a:latin typeface="Lucida Sans"/>
                <a:cs typeface="Lucida Sans"/>
              </a:defRPr>
            </a:lvl2pPr>
            <a:lvl3pPr marL="180528" indent="0" algn="l">
              <a:lnSpc>
                <a:spcPct val="120000"/>
              </a:lnSpc>
              <a:buNone/>
              <a:defRPr sz="600">
                <a:solidFill>
                  <a:srgbClr val="737C82"/>
                </a:solidFill>
                <a:latin typeface="Lucida Sans"/>
                <a:cs typeface="Lucida Sans"/>
              </a:defRPr>
            </a:lvl3pPr>
            <a:lvl4pPr marL="933989" indent="0" algn="ctr">
              <a:buNone/>
              <a:defRPr>
                <a:solidFill>
                  <a:schemeClr val="tx1">
                    <a:tint val="75000"/>
                  </a:schemeClr>
                </a:solidFill>
              </a:defRPr>
            </a:lvl4pPr>
            <a:lvl5pPr marL="1245322" indent="0" algn="ctr">
              <a:buNone/>
              <a:defRPr>
                <a:solidFill>
                  <a:schemeClr val="tx1">
                    <a:tint val="75000"/>
                  </a:schemeClr>
                </a:solidFill>
              </a:defRPr>
            </a:lvl5pPr>
            <a:lvl6pPr marL="1556652" indent="0" algn="ctr">
              <a:buNone/>
              <a:defRPr>
                <a:solidFill>
                  <a:schemeClr val="tx1">
                    <a:tint val="75000"/>
                  </a:schemeClr>
                </a:solidFill>
              </a:defRPr>
            </a:lvl6pPr>
            <a:lvl7pPr marL="1867980" indent="0" algn="ctr">
              <a:buNone/>
              <a:defRPr>
                <a:solidFill>
                  <a:schemeClr val="tx1">
                    <a:tint val="75000"/>
                  </a:schemeClr>
                </a:solidFill>
              </a:defRPr>
            </a:lvl7pPr>
            <a:lvl8pPr marL="2179313" indent="0" algn="ctr">
              <a:buNone/>
              <a:defRPr>
                <a:solidFill>
                  <a:schemeClr val="tx1">
                    <a:tint val="75000"/>
                  </a:schemeClr>
                </a:solidFill>
              </a:defRPr>
            </a:lvl8pPr>
            <a:lvl9pPr marL="2490643" indent="0" algn="ctr">
              <a:buNone/>
              <a:defRPr>
                <a:solidFill>
                  <a:schemeClr val="tx1">
                    <a:tint val="75000"/>
                  </a:schemeClr>
                </a:solidFill>
              </a:defRPr>
            </a:lvl9pPr>
          </a:lstStyle>
          <a:p>
            <a:pPr lvl="0"/>
            <a:r>
              <a:rPr lang="de-DE"/>
              <a:t>Formatvorlage des Untertitelmasters durch Klicken bearbeiten</a:t>
            </a:r>
            <a:endParaRPr lang="fr-FR" dirty="0"/>
          </a:p>
        </p:txBody>
      </p:sp>
      <p:sp>
        <p:nvSpPr>
          <p:cNvPr id="5" name="Espace réservé du texte 4"/>
          <p:cNvSpPr>
            <a:spLocks noGrp="1"/>
          </p:cNvSpPr>
          <p:nvPr>
            <p:ph type="body" sz="quarter" idx="13"/>
          </p:nvPr>
        </p:nvSpPr>
        <p:spPr>
          <a:xfrm>
            <a:off x="694136" y="1021313"/>
            <a:ext cx="7702549" cy="2227660"/>
          </a:xfrm>
        </p:spPr>
        <p:txBody>
          <a:bodyPr/>
          <a:lstStyle>
            <a:lvl2pPr marL="180528" indent="0">
              <a:buNone/>
              <a:defRPr lang="fr-FR" sz="975" kern="1200" dirty="0" smtClean="0">
                <a:solidFill>
                  <a:srgbClr val="737C82"/>
                </a:solidFill>
                <a:latin typeface="Lucida Sans"/>
                <a:ea typeface="+mn-ea"/>
                <a:cs typeface="Lucida Sans"/>
              </a:defRPr>
            </a:lvl2pPr>
            <a:lvl3pPr marL="180528" indent="0">
              <a:buNone/>
              <a:defRPr lang="fr-FR" sz="600" kern="1200" dirty="0" smtClean="0">
                <a:solidFill>
                  <a:srgbClr val="737C82"/>
                </a:solidFill>
                <a:latin typeface="Lucida Sans"/>
                <a:ea typeface="+mn-ea"/>
                <a:cs typeface="Lucida Sans"/>
              </a:defRPr>
            </a:lvl3pPr>
          </a:lstStyle>
          <a:p>
            <a:pPr lvl="0"/>
            <a:r>
              <a:rPr lang="de-DE"/>
              <a:t>Textmasterformat bearbeiten</a:t>
            </a:r>
          </a:p>
          <a:p>
            <a:pPr lvl="1"/>
            <a:r>
              <a:rPr lang="de-DE"/>
              <a:t>Zweite Ebene</a:t>
            </a:r>
          </a:p>
        </p:txBody>
      </p:sp>
      <p:sp>
        <p:nvSpPr>
          <p:cNvPr id="4" name="Espace réservé du numéro de diapositive 5"/>
          <p:cNvSpPr>
            <a:spLocks noGrp="1"/>
          </p:cNvSpPr>
          <p:nvPr>
            <p:ph type="sldNum" sz="quarter" idx="14"/>
          </p:nvPr>
        </p:nvSpPr>
        <p:spPr>
          <a:xfrm>
            <a:off x="4763" y="4825604"/>
            <a:ext cx="823912" cy="273844"/>
          </a:xfrm>
        </p:spPr>
        <p:txBody>
          <a:bodyPr lIns="83022" tIns="41511" rIns="83022" bIns="41511"/>
          <a:lstStyle>
            <a:lvl1pPr defTabSz="311330" fontAlgn="auto">
              <a:spcBef>
                <a:spcPts val="0"/>
              </a:spcBef>
              <a:spcAft>
                <a:spcPts val="0"/>
              </a:spcAft>
              <a:defRPr sz="675">
                <a:solidFill>
                  <a:prstClr val="white"/>
                </a:solidFill>
                <a:latin typeface="Lucida Sans"/>
                <a:ea typeface="+mn-ea"/>
                <a:cs typeface="Lucida Sans"/>
              </a:defRPr>
            </a:lvl1pPr>
          </a:lstStyle>
          <a:p>
            <a:pPr>
              <a:defRPr/>
            </a:pPr>
            <a:fld id="{9512395A-7D48-48ED-A30F-E7616F260FF8}" type="slidenum">
              <a:rPr lang="fr-FR"/>
              <a:pPr>
                <a:defRPr/>
              </a:pPr>
              <a:t>‹Nr.›</a:t>
            </a:fld>
            <a:endParaRPr lang="fr-FR" dirty="0"/>
          </a:p>
        </p:txBody>
      </p:sp>
    </p:spTree>
    <p:extLst>
      <p:ext uri="{BB962C8B-B14F-4D97-AF65-F5344CB8AC3E}">
        <p14:creationId xmlns:p14="http://schemas.microsoft.com/office/powerpoint/2010/main" val="6198487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EECE1"/>
                </a:solidFill>
                <a:effectLst/>
                <a:uLnTx/>
                <a:uFillTx/>
                <a:latin typeface="Calibri"/>
                <a:ea typeface="+mn-ea"/>
                <a:cs typeface="+mn-cs"/>
              </a:rPr>
              <a:t>Enabling 5G and Beyond | futurenetworks.ieee.org</a:t>
            </a:r>
          </a:p>
        </p:txBody>
      </p:sp>
      <p:sp>
        <p:nvSpPr>
          <p:cNvPr id="6" name="Slide Number Placeholder 5"/>
          <p:cNvSpPr>
            <a:spLocks noGrp="1"/>
          </p:cNvSpPr>
          <p:nvPr>
            <p:ph type="sldNum" sz="quarter" idx="12"/>
          </p:nvPr>
        </p:nvSpPr>
        <p:spPr>
          <a:xfrm>
            <a:off x="8784237" y="0"/>
            <a:ext cx="359764" cy="273844"/>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FDA38A-BAB5-464B-9C29-6CFE79D85799}" type="slidenum">
              <a:rPr kumimoji="0" lang="en-US" sz="1800" b="0" i="0" u="none" strike="noStrike" kern="1200" cap="none" spc="0" normalizeH="0" baseline="0" noProof="0" smtClean="0">
                <a:ln>
                  <a:noFill/>
                </a:ln>
                <a:solidFill>
                  <a:srgbClr val="94278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en-US" sz="1800" b="0" i="0" u="none" strike="noStrike" kern="1200" cap="none" spc="0" normalizeH="0" baseline="0" noProof="0">
              <a:ln>
                <a:noFill/>
              </a:ln>
              <a:solidFill>
                <a:srgbClr val="94278F"/>
              </a:solidFill>
              <a:effectLst/>
              <a:uLnTx/>
              <a:uFillTx/>
              <a:latin typeface="Calibri"/>
              <a:ea typeface="+mn-ea"/>
              <a:cs typeface="+mn-cs"/>
            </a:endParaRPr>
          </a:p>
        </p:txBody>
      </p:sp>
    </p:spTree>
    <p:extLst>
      <p:ext uri="{BB962C8B-B14F-4D97-AF65-F5344CB8AC3E}">
        <p14:creationId xmlns:p14="http://schemas.microsoft.com/office/powerpoint/2010/main" val="14957791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EECE1"/>
                </a:solidFill>
                <a:effectLst/>
                <a:uLnTx/>
                <a:uFillTx/>
                <a:latin typeface="Calibri"/>
                <a:ea typeface="+mn-ea"/>
                <a:cs typeface="+mn-cs"/>
              </a:rPr>
              <a:t>Enabling 5G and Beyond | futurenetworks.ieee.org</a:t>
            </a:r>
          </a:p>
        </p:txBody>
      </p:sp>
      <p:sp>
        <p:nvSpPr>
          <p:cNvPr id="6" name="Slide Number Placeholder 5"/>
          <p:cNvSpPr>
            <a:spLocks noGrp="1"/>
          </p:cNvSpPr>
          <p:nvPr>
            <p:ph type="sldNum" sz="quarter" idx="12"/>
          </p:nvPr>
        </p:nvSpPr>
        <p:spPr>
          <a:xfrm>
            <a:off x="8784237" y="0"/>
            <a:ext cx="359764" cy="273844"/>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FDA38A-BAB5-464B-9C29-6CFE79D85799}" type="slidenum">
              <a:rPr kumimoji="0" lang="en-US" sz="1800" b="0" i="0" u="none" strike="noStrike" kern="1200" cap="none" spc="0" normalizeH="0" baseline="0" noProof="0" smtClean="0">
                <a:ln>
                  <a:noFill/>
                </a:ln>
                <a:solidFill>
                  <a:srgbClr val="94278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en-US" sz="1800" b="0" i="0" u="none" strike="noStrike" kern="1200" cap="none" spc="0" normalizeH="0" baseline="0" noProof="0">
              <a:ln>
                <a:noFill/>
              </a:ln>
              <a:solidFill>
                <a:srgbClr val="94278F"/>
              </a:solidFill>
              <a:effectLst/>
              <a:uLnTx/>
              <a:uFillTx/>
              <a:latin typeface="Calibri"/>
              <a:ea typeface="+mn-ea"/>
              <a:cs typeface="+mn-cs"/>
            </a:endParaRPr>
          </a:p>
        </p:txBody>
      </p:sp>
    </p:spTree>
    <p:extLst>
      <p:ext uri="{BB962C8B-B14F-4D97-AF65-F5344CB8AC3E}">
        <p14:creationId xmlns:p14="http://schemas.microsoft.com/office/powerpoint/2010/main" val="31677752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EECE1"/>
                </a:solidFill>
                <a:effectLst/>
                <a:uLnTx/>
                <a:uFillTx/>
                <a:latin typeface="Calibri"/>
                <a:ea typeface="+mn-ea"/>
                <a:cs typeface="+mn-cs"/>
              </a:rPr>
              <a:t>Enabling 5G and Beyond | futurenetworks.ieee.org</a:t>
            </a:r>
          </a:p>
        </p:txBody>
      </p:sp>
      <p:sp>
        <p:nvSpPr>
          <p:cNvPr id="6" name="Slide Number Placeholder 5"/>
          <p:cNvSpPr>
            <a:spLocks noGrp="1"/>
          </p:cNvSpPr>
          <p:nvPr>
            <p:ph type="sldNum" sz="quarter" idx="12"/>
          </p:nvPr>
        </p:nvSpPr>
        <p:spPr>
          <a:xfrm>
            <a:off x="8784237" y="0"/>
            <a:ext cx="359764" cy="273844"/>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FDA38A-BAB5-464B-9C29-6CFE79D85799}" type="slidenum">
              <a:rPr kumimoji="0" lang="en-US" sz="1800" b="0" i="0" u="none" strike="noStrike" kern="1200" cap="none" spc="0" normalizeH="0" baseline="0" noProof="0" smtClean="0">
                <a:ln>
                  <a:noFill/>
                </a:ln>
                <a:solidFill>
                  <a:srgbClr val="94278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en-US" sz="1800" b="0" i="0" u="none" strike="noStrike" kern="1200" cap="none" spc="0" normalizeH="0" baseline="0" noProof="0">
              <a:ln>
                <a:noFill/>
              </a:ln>
              <a:solidFill>
                <a:srgbClr val="94278F"/>
              </a:solidFill>
              <a:effectLst/>
              <a:uLnTx/>
              <a:uFillTx/>
              <a:latin typeface="Calibri"/>
              <a:ea typeface="+mn-ea"/>
              <a:cs typeface="+mn-cs"/>
            </a:endParaRPr>
          </a:p>
        </p:txBody>
      </p:sp>
    </p:spTree>
    <p:extLst>
      <p:ext uri="{BB962C8B-B14F-4D97-AF65-F5344CB8AC3E}">
        <p14:creationId xmlns:p14="http://schemas.microsoft.com/office/powerpoint/2010/main" val="22016911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EECE1"/>
                </a:solidFill>
                <a:effectLst/>
                <a:uLnTx/>
                <a:uFillTx/>
                <a:latin typeface="Calibri"/>
                <a:ea typeface="+mn-ea"/>
                <a:cs typeface="+mn-cs"/>
              </a:rPr>
              <a:t>Enabling 5G and Beyond | futurenetworks.ieee.org</a:t>
            </a:r>
          </a:p>
        </p:txBody>
      </p:sp>
      <p:sp>
        <p:nvSpPr>
          <p:cNvPr id="7" name="Slide Number Placeholder 6"/>
          <p:cNvSpPr>
            <a:spLocks noGrp="1"/>
          </p:cNvSpPr>
          <p:nvPr>
            <p:ph type="sldNum" sz="quarter" idx="12"/>
          </p:nvPr>
        </p:nvSpPr>
        <p:spPr>
          <a:xfrm>
            <a:off x="8784237" y="0"/>
            <a:ext cx="359764" cy="273844"/>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FDA38A-BAB5-464B-9C29-6CFE79D85799}" type="slidenum">
              <a:rPr kumimoji="0" lang="en-US" sz="1800" b="0" i="0" u="none" strike="noStrike" kern="1200" cap="none" spc="0" normalizeH="0" baseline="0" noProof="0" smtClean="0">
                <a:ln>
                  <a:noFill/>
                </a:ln>
                <a:solidFill>
                  <a:srgbClr val="94278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en-US" sz="1800" b="0" i="0" u="none" strike="noStrike" kern="1200" cap="none" spc="0" normalizeH="0" baseline="0" noProof="0">
              <a:ln>
                <a:noFill/>
              </a:ln>
              <a:solidFill>
                <a:srgbClr val="94278F"/>
              </a:solidFill>
              <a:effectLst/>
              <a:uLnTx/>
              <a:uFillTx/>
              <a:latin typeface="Calibri"/>
              <a:ea typeface="+mn-ea"/>
              <a:cs typeface="+mn-cs"/>
            </a:endParaRPr>
          </a:p>
        </p:txBody>
      </p:sp>
    </p:spTree>
    <p:extLst>
      <p:ext uri="{BB962C8B-B14F-4D97-AF65-F5344CB8AC3E}">
        <p14:creationId xmlns:p14="http://schemas.microsoft.com/office/powerpoint/2010/main" val="39323604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EECE1"/>
                </a:solidFill>
                <a:effectLst/>
                <a:uLnTx/>
                <a:uFillTx/>
                <a:latin typeface="Calibri"/>
                <a:ea typeface="+mn-ea"/>
                <a:cs typeface="+mn-cs"/>
              </a:rPr>
              <a:t>Enabling 5G and Beyond | futurenetworks.ieee.org</a:t>
            </a:r>
          </a:p>
        </p:txBody>
      </p:sp>
      <p:sp>
        <p:nvSpPr>
          <p:cNvPr id="9" name="Slide Number Placeholder 8"/>
          <p:cNvSpPr>
            <a:spLocks noGrp="1"/>
          </p:cNvSpPr>
          <p:nvPr>
            <p:ph type="sldNum" sz="quarter" idx="12"/>
          </p:nvPr>
        </p:nvSpPr>
        <p:spPr>
          <a:xfrm>
            <a:off x="8784237" y="0"/>
            <a:ext cx="359764" cy="273844"/>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FDA38A-BAB5-464B-9C29-6CFE79D85799}" type="slidenum">
              <a:rPr kumimoji="0" lang="en-US" sz="1800" b="0" i="0" u="none" strike="noStrike" kern="1200" cap="none" spc="0" normalizeH="0" baseline="0" noProof="0" smtClean="0">
                <a:ln>
                  <a:noFill/>
                </a:ln>
                <a:solidFill>
                  <a:srgbClr val="94278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en-US" sz="1800" b="0" i="0" u="none" strike="noStrike" kern="1200" cap="none" spc="0" normalizeH="0" baseline="0" noProof="0">
              <a:ln>
                <a:noFill/>
              </a:ln>
              <a:solidFill>
                <a:srgbClr val="94278F"/>
              </a:solidFill>
              <a:effectLst/>
              <a:uLnTx/>
              <a:uFillTx/>
              <a:latin typeface="Calibri"/>
              <a:ea typeface="+mn-ea"/>
              <a:cs typeface="+mn-cs"/>
            </a:endParaRPr>
          </a:p>
        </p:txBody>
      </p:sp>
    </p:spTree>
    <p:extLst>
      <p:ext uri="{BB962C8B-B14F-4D97-AF65-F5344CB8AC3E}">
        <p14:creationId xmlns:p14="http://schemas.microsoft.com/office/powerpoint/2010/main" val="2802854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Enabling 5G and Beyond | futurenetworks.ieee.org</a:t>
            </a:r>
          </a:p>
        </p:txBody>
      </p:sp>
      <p:sp>
        <p:nvSpPr>
          <p:cNvPr id="7" name="Slide Number Placeholder 6"/>
          <p:cNvSpPr>
            <a:spLocks noGrp="1"/>
          </p:cNvSpPr>
          <p:nvPr>
            <p:ph type="sldNum" sz="quarter" idx="12"/>
          </p:nvPr>
        </p:nvSpPr>
        <p:spPr>
          <a:xfrm>
            <a:off x="8784236" y="0"/>
            <a:ext cx="359764" cy="273844"/>
          </a:xfrm>
          <a:prstGeom prst="rect">
            <a:avLst/>
          </a:prstGeom>
        </p:spPr>
        <p:txBody>
          <a:bodyPr/>
          <a:lstStyle/>
          <a:p>
            <a:fld id="{93FDA38A-BAB5-464B-9C29-6CFE79D85799}" type="slidenum">
              <a:rPr lang="en-US" smtClean="0"/>
              <a:t>‹Nr.›</a:t>
            </a:fld>
            <a:endParaRPr lang="en-US"/>
          </a:p>
        </p:txBody>
      </p:sp>
    </p:spTree>
    <p:extLst>
      <p:ext uri="{BB962C8B-B14F-4D97-AF65-F5344CB8AC3E}">
        <p14:creationId xmlns:p14="http://schemas.microsoft.com/office/powerpoint/2010/main" val="13546124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EECE1"/>
                </a:solidFill>
                <a:effectLst/>
                <a:uLnTx/>
                <a:uFillTx/>
                <a:latin typeface="Calibri"/>
                <a:ea typeface="+mn-ea"/>
                <a:cs typeface="+mn-cs"/>
              </a:rPr>
              <a:t>Enabling 5G and Beyond | futurenetworks.ieee.org</a:t>
            </a:r>
          </a:p>
        </p:txBody>
      </p:sp>
      <p:sp>
        <p:nvSpPr>
          <p:cNvPr id="5" name="Slide Number Placeholder 4"/>
          <p:cNvSpPr>
            <a:spLocks noGrp="1"/>
          </p:cNvSpPr>
          <p:nvPr>
            <p:ph type="sldNum" sz="quarter" idx="12"/>
          </p:nvPr>
        </p:nvSpPr>
        <p:spPr>
          <a:xfrm>
            <a:off x="8784237" y="0"/>
            <a:ext cx="359764" cy="273844"/>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FDA38A-BAB5-464B-9C29-6CFE79D85799}" type="slidenum">
              <a:rPr kumimoji="0" lang="en-US" sz="1800" b="0" i="0" u="none" strike="noStrike" kern="1200" cap="none" spc="0" normalizeH="0" baseline="0" noProof="0" smtClean="0">
                <a:ln>
                  <a:noFill/>
                </a:ln>
                <a:solidFill>
                  <a:srgbClr val="94278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en-US" sz="1800" b="0" i="0" u="none" strike="noStrike" kern="1200" cap="none" spc="0" normalizeH="0" baseline="0" noProof="0">
              <a:ln>
                <a:noFill/>
              </a:ln>
              <a:solidFill>
                <a:srgbClr val="94278F"/>
              </a:solidFill>
              <a:effectLst/>
              <a:uLnTx/>
              <a:uFillTx/>
              <a:latin typeface="Calibri"/>
              <a:ea typeface="+mn-ea"/>
              <a:cs typeface="+mn-cs"/>
            </a:endParaRPr>
          </a:p>
        </p:txBody>
      </p:sp>
    </p:spTree>
    <p:extLst>
      <p:ext uri="{BB962C8B-B14F-4D97-AF65-F5344CB8AC3E}">
        <p14:creationId xmlns:p14="http://schemas.microsoft.com/office/powerpoint/2010/main" val="2804263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EECE1"/>
                </a:solidFill>
                <a:effectLst/>
                <a:uLnTx/>
                <a:uFillTx/>
                <a:latin typeface="Calibri"/>
                <a:ea typeface="+mn-ea"/>
                <a:cs typeface="+mn-cs"/>
              </a:rPr>
              <a:t>Enabling 5G and Beyond | futurenetworks.ieee.org</a:t>
            </a:r>
          </a:p>
        </p:txBody>
      </p:sp>
      <p:sp>
        <p:nvSpPr>
          <p:cNvPr id="4" name="Slide Number Placeholder 3"/>
          <p:cNvSpPr>
            <a:spLocks noGrp="1"/>
          </p:cNvSpPr>
          <p:nvPr>
            <p:ph type="sldNum" sz="quarter" idx="12"/>
          </p:nvPr>
        </p:nvSpPr>
        <p:spPr>
          <a:xfrm>
            <a:off x="8784237" y="0"/>
            <a:ext cx="359764" cy="273844"/>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FDA38A-BAB5-464B-9C29-6CFE79D85799}" type="slidenum">
              <a:rPr kumimoji="0" lang="en-US" sz="1800" b="0" i="0" u="none" strike="noStrike" kern="1200" cap="none" spc="0" normalizeH="0" baseline="0" noProof="0" smtClean="0">
                <a:ln>
                  <a:noFill/>
                </a:ln>
                <a:solidFill>
                  <a:srgbClr val="94278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en-US" sz="1800" b="0" i="0" u="none" strike="noStrike" kern="1200" cap="none" spc="0" normalizeH="0" baseline="0" noProof="0">
              <a:ln>
                <a:noFill/>
              </a:ln>
              <a:solidFill>
                <a:srgbClr val="94278F"/>
              </a:solidFill>
              <a:effectLst/>
              <a:uLnTx/>
              <a:uFillTx/>
              <a:latin typeface="Calibri"/>
              <a:ea typeface="+mn-ea"/>
              <a:cs typeface="+mn-cs"/>
            </a:endParaRPr>
          </a:p>
        </p:txBody>
      </p:sp>
    </p:spTree>
    <p:extLst>
      <p:ext uri="{BB962C8B-B14F-4D97-AF65-F5344CB8AC3E}">
        <p14:creationId xmlns:p14="http://schemas.microsoft.com/office/powerpoint/2010/main" val="10578292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EECE1"/>
                </a:solidFill>
                <a:effectLst/>
                <a:uLnTx/>
                <a:uFillTx/>
                <a:latin typeface="Calibri"/>
                <a:ea typeface="+mn-ea"/>
                <a:cs typeface="+mn-cs"/>
              </a:rPr>
              <a:t>Enabling 5G and Beyond | futurenetworks.ieee.org</a:t>
            </a:r>
          </a:p>
        </p:txBody>
      </p:sp>
      <p:sp>
        <p:nvSpPr>
          <p:cNvPr id="7" name="Slide Number Placeholder 6"/>
          <p:cNvSpPr>
            <a:spLocks noGrp="1"/>
          </p:cNvSpPr>
          <p:nvPr>
            <p:ph type="sldNum" sz="quarter" idx="12"/>
          </p:nvPr>
        </p:nvSpPr>
        <p:spPr>
          <a:xfrm>
            <a:off x="8784237" y="0"/>
            <a:ext cx="359764" cy="273844"/>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FDA38A-BAB5-464B-9C29-6CFE79D85799}" type="slidenum">
              <a:rPr kumimoji="0" lang="en-US" sz="1800" b="0" i="0" u="none" strike="noStrike" kern="1200" cap="none" spc="0" normalizeH="0" baseline="0" noProof="0" smtClean="0">
                <a:ln>
                  <a:noFill/>
                </a:ln>
                <a:solidFill>
                  <a:srgbClr val="94278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en-US" sz="1800" b="0" i="0" u="none" strike="noStrike" kern="1200" cap="none" spc="0" normalizeH="0" baseline="0" noProof="0">
              <a:ln>
                <a:noFill/>
              </a:ln>
              <a:solidFill>
                <a:srgbClr val="94278F"/>
              </a:solidFill>
              <a:effectLst/>
              <a:uLnTx/>
              <a:uFillTx/>
              <a:latin typeface="Calibri"/>
              <a:ea typeface="+mn-ea"/>
              <a:cs typeface="+mn-cs"/>
            </a:endParaRPr>
          </a:p>
        </p:txBody>
      </p:sp>
    </p:spTree>
    <p:extLst>
      <p:ext uri="{BB962C8B-B14F-4D97-AF65-F5344CB8AC3E}">
        <p14:creationId xmlns:p14="http://schemas.microsoft.com/office/powerpoint/2010/main" val="8152566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EECE1"/>
                </a:solidFill>
                <a:effectLst/>
                <a:uLnTx/>
                <a:uFillTx/>
                <a:latin typeface="Calibri"/>
                <a:ea typeface="+mn-ea"/>
                <a:cs typeface="+mn-cs"/>
              </a:rPr>
              <a:t>Enabling 5G and Beyond | futurenetworks.ieee.org</a:t>
            </a:r>
          </a:p>
        </p:txBody>
      </p:sp>
      <p:sp>
        <p:nvSpPr>
          <p:cNvPr id="7" name="Slide Number Placeholder 6"/>
          <p:cNvSpPr>
            <a:spLocks noGrp="1"/>
          </p:cNvSpPr>
          <p:nvPr>
            <p:ph type="sldNum" sz="quarter" idx="12"/>
          </p:nvPr>
        </p:nvSpPr>
        <p:spPr>
          <a:xfrm>
            <a:off x="8784237" y="0"/>
            <a:ext cx="359764" cy="273844"/>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FDA38A-BAB5-464B-9C29-6CFE79D85799}" type="slidenum">
              <a:rPr kumimoji="0" lang="en-US" sz="1800" b="0" i="0" u="none" strike="noStrike" kern="1200" cap="none" spc="0" normalizeH="0" baseline="0" noProof="0" smtClean="0">
                <a:ln>
                  <a:noFill/>
                </a:ln>
                <a:solidFill>
                  <a:srgbClr val="94278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en-US" sz="1800" b="0" i="0" u="none" strike="noStrike" kern="1200" cap="none" spc="0" normalizeH="0" baseline="0" noProof="0">
              <a:ln>
                <a:noFill/>
              </a:ln>
              <a:solidFill>
                <a:srgbClr val="94278F"/>
              </a:solidFill>
              <a:effectLst/>
              <a:uLnTx/>
              <a:uFillTx/>
              <a:latin typeface="Calibri"/>
              <a:ea typeface="+mn-ea"/>
              <a:cs typeface="+mn-cs"/>
            </a:endParaRPr>
          </a:p>
        </p:txBody>
      </p:sp>
    </p:spTree>
    <p:extLst>
      <p:ext uri="{BB962C8B-B14F-4D97-AF65-F5344CB8AC3E}">
        <p14:creationId xmlns:p14="http://schemas.microsoft.com/office/powerpoint/2010/main" val="36259365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EECE1"/>
                </a:solidFill>
                <a:effectLst/>
                <a:uLnTx/>
                <a:uFillTx/>
                <a:latin typeface="Calibri"/>
                <a:ea typeface="+mn-ea"/>
                <a:cs typeface="+mn-cs"/>
              </a:rPr>
              <a:t>Enabling 5G and Beyond | futurenetworks.ieee.org</a:t>
            </a:r>
          </a:p>
        </p:txBody>
      </p:sp>
      <p:sp>
        <p:nvSpPr>
          <p:cNvPr id="6" name="Slide Number Placeholder 5"/>
          <p:cNvSpPr>
            <a:spLocks noGrp="1"/>
          </p:cNvSpPr>
          <p:nvPr>
            <p:ph type="sldNum" sz="quarter" idx="12"/>
          </p:nvPr>
        </p:nvSpPr>
        <p:spPr>
          <a:xfrm>
            <a:off x="8784237" y="0"/>
            <a:ext cx="359764" cy="273844"/>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FDA38A-BAB5-464B-9C29-6CFE79D85799}" type="slidenum">
              <a:rPr kumimoji="0" lang="en-US" sz="1800" b="0" i="0" u="none" strike="noStrike" kern="1200" cap="none" spc="0" normalizeH="0" baseline="0" noProof="0" smtClean="0">
                <a:ln>
                  <a:noFill/>
                </a:ln>
                <a:solidFill>
                  <a:srgbClr val="94278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en-US" sz="1800" b="0" i="0" u="none" strike="noStrike" kern="1200" cap="none" spc="0" normalizeH="0" baseline="0" noProof="0">
              <a:ln>
                <a:noFill/>
              </a:ln>
              <a:solidFill>
                <a:srgbClr val="94278F"/>
              </a:solidFill>
              <a:effectLst/>
              <a:uLnTx/>
              <a:uFillTx/>
              <a:latin typeface="Calibri"/>
              <a:ea typeface="+mn-ea"/>
              <a:cs typeface="+mn-cs"/>
            </a:endParaRPr>
          </a:p>
        </p:txBody>
      </p:sp>
    </p:spTree>
    <p:extLst>
      <p:ext uri="{BB962C8B-B14F-4D97-AF65-F5344CB8AC3E}">
        <p14:creationId xmlns:p14="http://schemas.microsoft.com/office/powerpoint/2010/main" val="15400096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EECE1"/>
                </a:solidFill>
                <a:effectLst/>
                <a:uLnTx/>
                <a:uFillTx/>
                <a:latin typeface="Calibri"/>
                <a:ea typeface="+mn-ea"/>
                <a:cs typeface="+mn-cs"/>
              </a:rPr>
              <a:t>Enabling 5G and Beyond | futurenetworks.ieee.org</a:t>
            </a:r>
          </a:p>
        </p:txBody>
      </p:sp>
      <p:sp>
        <p:nvSpPr>
          <p:cNvPr id="6" name="Slide Number Placeholder 5"/>
          <p:cNvSpPr>
            <a:spLocks noGrp="1"/>
          </p:cNvSpPr>
          <p:nvPr>
            <p:ph type="sldNum" sz="quarter" idx="12"/>
          </p:nvPr>
        </p:nvSpPr>
        <p:spPr>
          <a:xfrm>
            <a:off x="8784237" y="0"/>
            <a:ext cx="359764" cy="273844"/>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FDA38A-BAB5-464B-9C29-6CFE79D85799}" type="slidenum">
              <a:rPr kumimoji="0" lang="en-US" sz="1800" b="0" i="0" u="none" strike="noStrike" kern="1200" cap="none" spc="0" normalizeH="0" baseline="0" noProof="0" smtClean="0">
                <a:ln>
                  <a:noFill/>
                </a:ln>
                <a:solidFill>
                  <a:srgbClr val="94278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en-US" sz="1800" b="0" i="0" u="none" strike="noStrike" kern="1200" cap="none" spc="0" normalizeH="0" baseline="0" noProof="0">
              <a:ln>
                <a:noFill/>
              </a:ln>
              <a:solidFill>
                <a:srgbClr val="94278F"/>
              </a:solidFill>
              <a:effectLst/>
              <a:uLnTx/>
              <a:uFillTx/>
              <a:latin typeface="Calibri"/>
              <a:ea typeface="+mn-ea"/>
              <a:cs typeface="+mn-cs"/>
            </a:endParaRPr>
          </a:p>
        </p:txBody>
      </p:sp>
    </p:spTree>
    <p:extLst>
      <p:ext uri="{BB962C8B-B14F-4D97-AF65-F5344CB8AC3E}">
        <p14:creationId xmlns:p14="http://schemas.microsoft.com/office/powerpoint/2010/main" val="28427239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EECE1"/>
                </a:solidFill>
                <a:effectLst/>
                <a:uLnTx/>
                <a:uFillTx/>
                <a:latin typeface="Calibri"/>
                <a:ea typeface="+mn-ea"/>
                <a:cs typeface="+mn-cs"/>
              </a:rPr>
              <a:t>Enabling 5G and Beyond | futurenetworks.ieee.org</a:t>
            </a:r>
          </a:p>
        </p:txBody>
      </p:sp>
      <p:sp>
        <p:nvSpPr>
          <p:cNvPr id="6" name="Slide Number Placeholder 5"/>
          <p:cNvSpPr>
            <a:spLocks noGrp="1"/>
          </p:cNvSpPr>
          <p:nvPr>
            <p:ph type="sldNum" sz="quarter" idx="12"/>
          </p:nvPr>
        </p:nvSpPr>
        <p:spPr>
          <a:xfrm>
            <a:off x="8784236" y="0"/>
            <a:ext cx="359764" cy="273844"/>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FDA38A-BAB5-464B-9C29-6CFE79D85799}" type="slidenum">
              <a:rPr kumimoji="0" lang="en-US" sz="1800" b="0" i="0" u="none" strike="noStrike" kern="1200" cap="none" spc="0" normalizeH="0" baseline="0" noProof="0" smtClean="0">
                <a:ln>
                  <a:noFill/>
                </a:ln>
                <a:solidFill>
                  <a:srgbClr val="94278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en-US" sz="1800" b="0" i="0" u="none" strike="noStrike" kern="1200" cap="none" spc="0" normalizeH="0" baseline="0" noProof="0">
              <a:ln>
                <a:noFill/>
              </a:ln>
              <a:solidFill>
                <a:srgbClr val="94278F"/>
              </a:solidFill>
              <a:effectLst/>
              <a:uLnTx/>
              <a:uFillTx/>
              <a:latin typeface="Calibri"/>
              <a:ea typeface="+mn-ea"/>
              <a:cs typeface="+mn-cs"/>
            </a:endParaRPr>
          </a:p>
        </p:txBody>
      </p:sp>
    </p:spTree>
    <p:extLst>
      <p:ext uri="{BB962C8B-B14F-4D97-AF65-F5344CB8AC3E}">
        <p14:creationId xmlns:p14="http://schemas.microsoft.com/office/powerpoint/2010/main" val="16725206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EECE1"/>
                </a:solidFill>
                <a:effectLst/>
                <a:uLnTx/>
                <a:uFillTx/>
                <a:latin typeface="Calibri"/>
                <a:ea typeface="+mn-ea"/>
                <a:cs typeface="+mn-cs"/>
              </a:rPr>
              <a:t>Enabling 5G and Beyond | futurenetworks.ieee.org</a:t>
            </a:r>
          </a:p>
        </p:txBody>
      </p:sp>
      <p:sp>
        <p:nvSpPr>
          <p:cNvPr id="6" name="Slide Number Placeholder 5"/>
          <p:cNvSpPr>
            <a:spLocks noGrp="1"/>
          </p:cNvSpPr>
          <p:nvPr>
            <p:ph type="sldNum" sz="quarter" idx="12"/>
          </p:nvPr>
        </p:nvSpPr>
        <p:spPr>
          <a:xfrm>
            <a:off x="8784236" y="0"/>
            <a:ext cx="359764" cy="273844"/>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FDA38A-BAB5-464B-9C29-6CFE79D85799}" type="slidenum">
              <a:rPr kumimoji="0" lang="en-US" sz="1800" b="0" i="0" u="none" strike="noStrike" kern="1200" cap="none" spc="0" normalizeH="0" baseline="0" noProof="0" smtClean="0">
                <a:ln>
                  <a:noFill/>
                </a:ln>
                <a:solidFill>
                  <a:srgbClr val="94278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en-US" sz="1800" b="0" i="0" u="none" strike="noStrike" kern="1200" cap="none" spc="0" normalizeH="0" baseline="0" noProof="0">
              <a:ln>
                <a:noFill/>
              </a:ln>
              <a:solidFill>
                <a:srgbClr val="94278F"/>
              </a:solidFill>
              <a:effectLst/>
              <a:uLnTx/>
              <a:uFillTx/>
              <a:latin typeface="Calibri"/>
              <a:ea typeface="+mn-ea"/>
              <a:cs typeface="+mn-cs"/>
            </a:endParaRPr>
          </a:p>
        </p:txBody>
      </p:sp>
    </p:spTree>
    <p:extLst>
      <p:ext uri="{BB962C8B-B14F-4D97-AF65-F5344CB8AC3E}">
        <p14:creationId xmlns:p14="http://schemas.microsoft.com/office/powerpoint/2010/main" val="10074960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EECE1"/>
                </a:solidFill>
                <a:effectLst/>
                <a:uLnTx/>
                <a:uFillTx/>
                <a:latin typeface="Calibri"/>
                <a:ea typeface="+mn-ea"/>
                <a:cs typeface="+mn-cs"/>
              </a:rPr>
              <a:t>Enabling 5G and Beyond | futurenetworks.ieee.org</a:t>
            </a:r>
          </a:p>
        </p:txBody>
      </p:sp>
      <p:sp>
        <p:nvSpPr>
          <p:cNvPr id="6" name="Slide Number Placeholder 5"/>
          <p:cNvSpPr>
            <a:spLocks noGrp="1"/>
          </p:cNvSpPr>
          <p:nvPr>
            <p:ph type="sldNum" sz="quarter" idx="12"/>
          </p:nvPr>
        </p:nvSpPr>
        <p:spPr>
          <a:xfrm>
            <a:off x="8784236" y="0"/>
            <a:ext cx="359764" cy="273844"/>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FDA38A-BAB5-464B-9C29-6CFE79D85799}" type="slidenum">
              <a:rPr kumimoji="0" lang="en-US" sz="1800" b="0" i="0" u="none" strike="noStrike" kern="1200" cap="none" spc="0" normalizeH="0" baseline="0" noProof="0" smtClean="0">
                <a:ln>
                  <a:noFill/>
                </a:ln>
                <a:solidFill>
                  <a:srgbClr val="94278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en-US" sz="1800" b="0" i="0" u="none" strike="noStrike" kern="1200" cap="none" spc="0" normalizeH="0" baseline="0" noProof="0">
              <a:ln>
                <a:noFill/>
              </a:ln>
              <a:solidFill>
                <a:srgbClr val="94278F"/>
              </a:solidFill>
              <a:effectLst/>
              <a:uLnTx/>
              <a:uFillTx/>
              <a:latin typeface="Calibri"/>
              <a:ea typeface="+mn-ea"/>
              <a:cs typeface="+mn-cs"/>
            </a:endParaRPr>
          </a:p>
        </p:txBody>
      </p:sp>
    </p:spTree>
    <p:extLst>
      <p:ext uri="{BB962C8B-B14F-4D97-AF65-F5344CB8AC3E}">
        <p14:creationId xmlns:p14="http://schemas.microsoft.com/office/powerpoint/2010/main" val="37840014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EECE1"/>
                </a:solidFill>
                <a:effectLst/>
                <a:uLnTx/>
                <a:uFillTx/>
                <a:latin typeface="Calibri"/>
                <a:ea typeface="+mn-ea"/>
                <a:cs typeface="+mn-cs"/>
              </a:rPr>
              <a:t>Enabling 5G and Beyond | futurenetworks.ieee.org</a:t>
            </a:r>
          </a:p>
        </p:txBody>
      </p:sp>
      <p:sp>
        <p:nvSpPr>
          <p:cNvPr id="7" name="Slide Number Placeholder 6"/>
          <p:cNvSpPr>
            <a:spLocks noGrp="1"/>
          </p:cNvSpPr>
          <p:nvPr>
            <p:ph type="sldNum" sz="quarter" idx="12"/>
          </p:nvPr>
        </p:nvSpPr>
        <p:spPr>
          <a:xfrm>
            <a:off x="8784236" y="0"/>
            <a:ext cx="359764" cy="273844"/>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FDA38A-BAB5-464B-9C29-6CFE79D85799}" type="slidenum">
              <a:rPr kumimoji="0" lang="en-US" sz="1800" b="0" i="0" u="none" strike="noStrike" kern="1200" cap="none" spc="0" normalizeH="0" baseline="0" noProof="0" smtClean="0">
                <a:ln>
                  <a:noFill/>
                </a:ln>
                <a:solidFill>
                  <a:srgbClr val="94278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en-US" sz="1800" b="0" i="0" u="none" strike="noStrike" kern="1200" cap="none" spc="0" normalizeH="0" baseline="0" noProof="0">
              <a:ln>
                <a:noFill/>
              </a:ln>
              <a:solidFill>
                <a:srgbClr val="94278F"/>
              </a:solidFill>
              <a:effectLst/>
              <a:uLnTx/>
              <a:uFillTx/>
              <a:latin typeface="Calibri"/>
              <a:ea typeface="+mn-ea"/>
              <a:cs typeface="+mn-cs"/>
            </a:endParaRPr>
          </a:p>
        </p:txBody>
      </p:sp>
    </p:spTree>
    <p:extLst>
      <p:ext uri="{BB962C8B-B14F-4D97-AF65-F5344CB8AC3E}">
        <p14:creationId xmlns:p14="http://schemas.microsoft.com/office/powerpoint/2010/main" val="656440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Enabling 5G and Beyond | futurenetworks.ieee.org</a:t>
            </a:r>
          </a:p>
        </p:txBody>
      </p:sp>
      <p:sp>
        <p:nvSpPr>
          <p:cNvPr id="7" name="Slide Number Placeholder 6"/>
          <p:cNvSpPr>
            <a:spLocks noGrp="1"/>
          </p:cNvSpPr>
          <p:nvPr>
            <p:ph type="sldNum" sz="quarter" idx="12"/>
          </p:nvPr>
        </p:nvSpPr>
        <p:spPr>
          <a:xfrm>
            <a:off x="8784236" y="0"/>
            <a:ext cx="359764" cy="273844"/>
          </a:xfrm>
          <a:prstGeom prst="rect">
            <a:avLst/>
          </a:prstGeom>
        </p:spPr>
        <p:txBody>
          <a:bodyPr/>
          <a:lstStyle/>
          <a:p>
            <a:fld id="{93FDA38A-BAB5-464B-9C29-6CFE79D85799}" type="slidenum">
              <a:rPr lang="en-US" smtClean="0"/>
              <a:t>‹Nr.›</a:t>
            </a:fld>
            <a:endParaRPr lang="en-US"/>
          </a:p>
        </p:txBody>
      </p:sp>
    </p:spTree>
    <p:extLst>
      <p:ext uri="{BB962C8B-B14F-4D97-AF65-F5344CB8AC3E}">
        <p14:creationId xmlns:p14="http://schemas.microsoft.com/office/powerpoint/2010/main" val="41115045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EECE1"/>
                </a:solidFill>
                <a:effectLst/>
                <a:uLnTx/>
                <a:uFillTx/>
                <a:latin typeface="Calibri"/>
                <a:ea typeface="+mn-ea"/>
                <a:cs typeface="+mn-cs"/>
              </a:rPr>
              <a:t>Enabling 5G and Beyond | futurenetworks.ieee.org</a:t>
            </a:r>
          </a:p>
        </p:txBody>
      </p:sp>
      <p:sp>
        <p:nvSpPr>
          <p:cNvPr id="9" name="Slide Number Placeholder 8"/>
          <p:cNvSpPr>
            <a:spLocks noGrp="1"/>
          </p:cNvSpPr>
          <p:nvPr>
            <p:ph type="sldNum" sz="quarter" idx="12"/>
          </p:nvPr>
        </p:nvSpPr>
        <p:spPr>
          <a:xfrm>
            <a:off x="8784236" y="0"/>
            <a:ext cx="359764" cy="273844"/>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FDA38A-BAB5-464B-9C29-6CFE79D85799}" type="slidenum">
              <a:rPr kumimoji="0" lang="en-US" sz="1800" b="0" i="0" u="none" strike="noStrike" kern="1200" cap="none" spc="0" normalizeH="0" baseline="0" noProof="0" smtClean="0">
                <a:ln>
                  <a:noFill/>
                </a:ln>
                <a:solidFill>
                  <a:srgbClr val="94278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en-US" sz="1800" b="0" i="0" u="none" strike="noStrike" kern="1200" cap="none" spc="0" normalizeH="0" baseline="0" noProof="0">
              <a:ln>
                <a:noFill/>
              </a:ln>
              <a:solidFill>
                <a:srgbClr val="94278F"/>
              </a:solidFill>
              <a:effectLst/>
              <a:uLnTx/>
              <a:uFillTx/>
              <a:latin typeface="Calibri"/>
              <a:ea typeface="+mn-ea"/>
              <a:cs typeface="+mn-cs"/>
            </a:endParaRPr>
          </a:p>
        </p:txBody>
      </p:sp>
    </p:spTree>
    <p:extLst>
      <p:ext uri="{BB962C8B-B14F-4D97-AF65-F5344CB8AC3E}">
        <p14:creationId xmlns:p14="http://schemas.microsoft.com/office/powerpoint/2010/main" val="39833493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EECE1"/>
                </a:solidFill>
                <a:effectLst/>
                <a:uLnTx/>
                <a:uFillTx/>
                <a:latin typeface="Calibri"/>
                <a:ea typeface="+mn-ea"/>
                <a:cs typeface="+mn-cs"/>
              </a:rPr>
              <a:t>Enabling 5G and Beyond | futurenetworks.ieee.org</a:t>
            </a:r>
          </a:p>
        </p:txBody>
      </p:sp>
      <p:sp>
        <p:nvSpPr>
          <p:cNvPr id="5" name="Slide Number Placeholder 4"/>
          <p:cNvSpPr>
            <a:spLocks noGrp="1"/>
          </p:cNvSpPr>
          <p:nvPr>
            <p:ph type="sldNum" sz="quarter" idx="12"/>
          </p:nvPr>
        </p:nvSpPr>
        <p:spPr>
          <a:xfrm>
            <a:off x="8784236" y="0"/>
            <a:ext cx="359764" cy="273844"/>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FDA38A-BAB5-464B-9C29-6CFE79D85799}" type="slidenum">
              <a:rPr kumimoji="0" lang="en-US" sz="1800" b="0" i="0" u="none" strike="noStrike" kern="1200" cap="none" spc="0" normalizeH="0" baseline="0" noProof="0" smtClean="0">
                <a:ln>
                  <a:noFill/>
                </a:ln>
                <a:solidFill>
                  <a:srgbClr val="94278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en-US" sz="1800" b="0" i="0" u="none" strike="noStrike" kern="1200" cap="none" spc="0" normalizeH="0" baseline="0" noProof="0">
              <a:ln>
                <a:noFill/>
              </a:ln>
              <a:solidFill>
                <a:srgbClr val="94278F"/>
              </a:solidFill>
              <a:effectLst/>
              <a:uLnTx/>
              <a:uFillTx/>
              <a:latin typeface="Calibri"/>
              <a:ea typeface="+mn-ea"/>
              <a:cs typeface="+mn-cs"/>
            </a:endParaRPr>
          </a:p>
        </p:txBody>
      </p:sp>
    </p:spTree>
    <p:extLst>
      <p:ext uri="{BB962C8B-B14F-4D97-AF65-F5344CB8AC3E}">
        <p14:creationId xmlns:p14="http://schemas.microsoft.com/office/powerpoint/2010/main" val="18272691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EECE1"/>
                </a:solidFill>
                <a:effectLst/>
                <a:uLnTx/>
                <a:uFillTx/>
                <a:latin typeface="Calibri"/>
                <a:ea typeface="+mn-ea"/>
                <a:cs typeface="+mn-cs"/>
              </a:rPr>
              <a:t>Enabling 5G and Beyond | futurenetworks.ieee.org</a:t>
            </a:r>
          </a:p>
        </p:txBody>
      </p:sp>
      <p:sp>
        <p:nvSpPr>
          <p:cNvPr id="4" name="Slide Number Placeholder 3"/>
          <p:cNvSpPr>
            <a:spLocks noGrp="1"/>
          </p:cNvSpPr>
          <p:nvPr>
            <p:ph type="sldNum" sz="quarter" idx="12"/>
          </p:nvPr>
        </p:nvSpPr>
        <p:spPr>
          <a:xfrm>
            <a:off x="8784236" y="0"/>
            <a:ext cx="359764" cy="273844"/>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FDA38A-BAB5-464B-9C29-6CFE79D85799}" type="slidenum">
              <a:rPr kumimoji="0" lang="en-US" sz="1800" b="0" i="0" u="none" strike="noStrike" kern="1200" cap="none" spc="0" normalizeH="0" baseline="0" noProof="0" smtClean="0">
                <a:ln>
                  <a:noFill/>
                </a:ln>
                <a:solidFill>
                  <a:srgbClr val="94278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en-US" sz="1800" b="0" i="0" u="none" strike="noStrike" kern="1200" cap="none" spc="0" normalizeH="0" baseline="0" noProof="0">
              <a:ln>
                <a:noFill/>
              </a:ln>
              <a:solidFill>
                <a:srgbClr val="94278F"/>
              </a:solidFill>
              <a:effectLst/>
              <a:uLnTx/>
              <a:uFillTx/>
              <a:latin typeface="Calibri"/>
              <a:ea typeface="+mn-ea"/>
              <a:cs typeface="+mn-cs"/>
            </a:endParaRPr>
          </a:p>
        </p:txBody>
      </p:sp>
    </p:spTree>
    <p:extLst>
      <p:ext uri="{BB962C8B-B14F-4D97-AF65-F5344CB8AC3E}">
        <p14:creationId xmlns:p14="http://schemas.microsoft.com/office/powerpoint/2010/main" val="27673956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EECE1"/>
                </a:solidFill>
                <a:effectLst/>
                <a:uLnTx/>
                <a:uFillTx/>
                <a:latin typeface="Calibri"/>
                <a:ea typeface="+mn-ea"/>
                <a:cs typeface="+mn-cs"/>
              </a:rPr>
              <a:t>Enabling 5G and Beyond | futurenetworks.ieee.org</a:t>
            </a:r>
          </a:p>
        </p:txBody>
      </p:sp>
      <p:sp>
        <p:nvSpPr>
          <p:cNvPr id="7" name="Slide Number Placeholder 6"/>
          <p:cNvSpPr>
            <a:spLocks noGrp="1"/>
          </p:cNvSpPr>
          <p:nvPr>
            <p:ph type="sldNum" sz="quarter" idx="12"/>
          </p:nvPr>
        </p:nvSpPr>
        <p:spPr>
          <a:xfrm>
            <a:off x="8784236" y="0"/>
            <a:ext cx="359764" cy="273844"/>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FDA38A-BAB5-464B-9C29-6CFE79D85799}" type="slidenum">
              <a:rPr kumimoji="0" lang="en-US" sz="1800" b="0" i="0" u="none" strike="noStrike" kern="1200" cap="none" spc="0" normalizeH="0" baseline="0" noProof="0" smtClean="0">
                <a:ln>
                  <a:noFill/>
                </a:ln>
                <a:solidFill>
                  <a:srgbClr val="94278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en-US" sz="1800" b="0" i="0" u="none" strike="noStrike" kern="1200" cap="none" spc="0" normalizeH="0" baseline="0" noProof="0">
              <a:ln>
                <a:noFill/>
              </a:ln>
              <a:solidFill>
                <a:srgbClr val="94278F"/>
              </a:solidFill>
              <a:effectLst/>
              <a:uLnTx/>
              <a:uFillTx/>
              <a:latin typeface="Calibri"/>
              <a:ea typeface="+mn-ea"/>
              <a:cs typeface="+mn-cs"/>
            </a:endParaRPr>
          </a:p>
        </p:txBody>
      </p:sp>
    </p:spTree>
    <p:extLst>
      <p:ext uri="{BB962C8B-B14F-4D97-AF65-F5344CB8AC3E}">
        <p14:creationId xmlns:p14="http://schemas.microsoft.com/office/powerpoint/2010/main" val="40372405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EECE1"/>
                </a:solidFill>
                <a:effectLst/>
                <a:uLnTx/>
                <a:uFillTx/>
                <a:latin typeface="Calibri"/>
                <a:ea typeface="+mn-ea"/>
                <a:cs typeface="+mn-cs"/>
              </a:rPr>
              <a:t>Enabling 5G and Beyond | futurenetworks.ieee.org</a:t>
            </a:r>
          </a:p>
        </p:txBody>
      </p:sp>
      <p:sp>
        <p:nvSpPr>
          <p:cNvPr id="7" name="Slide Number Placeholder 6"/>
          <p:cNvSpPr>
            <a:spLocks noGrp="1"/>
          </p:cNvSpPr>
          <p:nvPr>
            <p:ph type="sldNum" sz="quarter" idx="12"/>
          </p:nvPr>
        </p:nvSpPr>
        <p:spPr>
          <a:xfrm>
            <a:off x="8784236" y="0"/>
            <a:ext cx="359764" cy="273844"/>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FDA38A-BAB5-464B-9C29-6CFE79D85799}" type="slidenum">
              <a:rPr kumimoji="0" lang="en-US" sz="1800" b="0" i="0" u="none" strike="noStrike" kern="1200" cap="none" spc="0" normalizeH="0" baseline="0" noProof="0" smtClean="0">
                <a:ln>
                  <a:noFill/>
                </a:ln>
                <a:solidFill>
                  <a:srgbClr val="94278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en-US" sz="1800" b="0" i="0" u="none" strike="noStrike" kern="1200" cap="none" spc="0" normalizeH="0" baseline="0" noProof="0">
              <a:ln>
                <a:noFill/>
              </a:ln>
              <a:solidFill>
                <a:srgbClr val="94278F"/>
              </a:solidFill>
              <a:effectLst/>
              <a:uLnTx/>
              <a:uFillTx/>
              <a:latin typeface="Calibri"/>
              <a:ea typeface="+mn-ea"/>
              <a:cs typeface="+mn-cs"/>
            </a:endParaRPr>
          </a:p>
        </p:txBody>
      </p:sp>
    </p:spTree>
    <p:extLst>
      <p:ext uri="{BB962C8B-B14F-4D97-AF65-F5344CB8AC3E}">
        <p14:creationId xmlns:p14="http://schemas.microsoft.com/office/powerpoint/2010/main" val="6106178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EECE1"/>
                </a:solidFill>
                <a:effectLst/>
                <a:uLnTx/>
                <a:uFillTx/>
                <a:latin typeface="Calibri"/>
                <a:ea typeface="+mn-ea"/>
                <a:cs typeface="+mn-cs"/>
              </a:rPr>
              <a:t>Enabling 5G and Beyond | futurenetworks.ieee.org</a:t>
            </a:r>
          </a:p>
        </p:txBody>
      </p:sp>
      <p:sp>
        <p:nvSpPr>
          <p:cNvPr id="6" name="Slide Number Placeholder 5"/>
          <p:cNvSpPr>
            <a:spLocks noGrp="1"/>
          </p:cNvSpPr>
          <p:nvPr>
            <p:ph type="sldNum" sz="quarter" idx="12"/>
          </p:nvPr>
        </p:nvSpPr>
        <p:spPr>
          <a:xfrm>
            <a:off x="8784236" y="0"/>
            <a:ext cx="359764" cy="273844"/>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FDA38A-BAB5-464B-9C29-6CFE79D85799}" type="slidenum">
              <a:rPr kumimoji="0" lang="en-US" sz="1800" b="0" i="0" u="none" strike="noStrike" kern="1200" cap="none" spc="0" normalizeH="0" baseline="0" noProof="0" smtClean="0">
                <a:ln>
                  <a:noFill/>
                </a:ln>
                <a:solidFill>
                  <a:srgbClr val="94278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en-US" sz="1800" b="0" i="0" u="none" strike="noStrike" kern="1200" cap="none" spc="0" normalizeH="0" baseline="0" noProof="0">
              <a:ln>
                <a:noFill/>
              </a:ln>
              <a:solidFill>
                <a:srgbClr val="94278F"/>
              </a:solidFill>
              <a:effectLst/>
              <a:uLnTx/>
              <a:uFillTx/>
              <a:latin typeface="Calibri"/>
              <a:ea typeface="+mn-ea"/>
              <a:cs typeface="+mn-cs"/>
            </a:endParaRPr>
          </a:p>
        </p:txBody>
      </p:sp>
    </p:spTree>
    <p:extLst>
      <p:ext uri="{BB962C8B-B14F-4D97-AF65-F5344CB8AC3E}">
        <p14:creationId xmlns:p14="http://schemas.microsoft.com/office/powerpoint/2010/main" val="17702450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EECE1"/>
                </a:solidFill>
                <a:effectLst/>
                <a:uLnTx/>
                <a:uFillTx/>
                <a:latin typeface="Calibri"/>
                <a:ea typeface="+mn-ea"/>
                <a:cs typeface="+mn-cs"/>
              </a:rPr>
              <a:t>Enabling 5G and Beyond | futurenetworks.ieee.org</a:t>
            </a:r>
          </a:p>
        </p:txBody>
      </p:sp>
      <p:sp>
        <p:nvSpPr>
          <p:cNvPr id="6" name="Slide Number Placeholder 5"/>
          <p:cNvSpPr>
            <a:spLocks noGrp="1"/>
          </p:cNvSpPr>
          <p:nvPr>
            <p:ph type="sldNum" sz="quarter" idx="12"/>
          </p:nvPr>
        </p:nvSpPr>
        <p:spPr>
          <a:xfrm>
            <a:off x="8784236" y="0"/>
            <a:ext cx="359764" cy="273844"/>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FDA38A-BAB5-464B-9C29-6CFE79D85799}" type="slidenum">
              <a:rPr kumimoji="0" lang="en-US" sz="1800" b="0" i="0" u="none" strike="noStrike" kern="1200" cap="none" spc="0" normalizeH="0" baseline="0" noProof="0" smtClean="0">
                <a:ln>
                  <a:noFill/>
                </a:ln>
                <a:solidFill>
                  <a:srgbClr val="94278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en-US" sz="1800" b="0" i="0" u="none" strike="noStrike" kern="1200" cap="none" spc="0" normalizeH="0" baseline="0" noProof="0">
              <a:ln>
                <a:noFill/>
              </a:ln>
              <a:solidFill>
                <a:srgbClr val="94278F"/>
              </a:solidFill>
              <a:effectLst/>
              <a:uLnTx/>
              <a:uFillTx/>
              <a:latin typeface="Calibri"/>
              <a:ea typeface="+mn-ea"/>
              <a:cs typeface="+mn-cs"/>
            </a:endParaRPr>
          </a:p>
        </p:txBody>
      </p:sp>
    </p:spTree>
    <p:extLst>
      <p:ext uri="{BB962C8B-B14F-4D97-AF65-F5344CB8AC3E}">
        <p14:creationId xmlns:p14="http://schemas.microsoft.com/office/powerpoint/2010/main" val="21620069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7"/>
          <p:cNvSpPr>
            <a:spLocks noChangeArrowheads="1"/>
          </p:cNvSpPr>
          <p:nvPr/>
        </p:nvSpPr>
        <p:spPr bwMode="auto">
          <a:xfrm>
            <a:off x="0" y="0"/>
            <a:ext cx="9144000" cy="428625"/>
          </a:xfrm>
          <a:prstGeom prst="rect">
            <a:avLst/>
          </a:prstGeom>
          <a:solidFill>
            <a:schemeClr val="accent4">
              <a:lumMod val="75000"/>
            </a:schemeClr>
          </a:solidFill>
          <a:ln w="9525">
            <a:noFill/>
            <a:miter lim="800000"/>
            <a:headEnd/>
            <a:tailEnd/>
          </a:ln>
        </p:spPr>
        <p:txBody>
          <a:bodyPr wrap="none" lIns="0" tIns="0" rIns="0" bIns="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350" b="1" i="0" u="none" strike="noStrike" kern="0" cap="none" spc="0" normalizeH="0" baseline="0" noProof="0" dirty="0">
              <a:ln>
                <a:noFill/>
              </a:ln>
              <a:solidFill>
                <a:prstClr val="white">
                  <a:lumMod val="85000"/>
                </a:prstClr>
              </a:solidFill>
              <a:effectLst/>
              <a:uLnTx/>
              <a:uFillTx/>
              <a:latin typeface="Jokerman" pitchFamily="82" charset="0"/>
              <a:ea typeface="ＭＳ Ｐゴシック" pitchFamily="34" charset="-128"/>
              <a:cs typeface="Arial"/>
              <a:sym typeface="Arial"/>
            </a:endParaRPr>
          </a:p>
        </p:txBody>
      </p:sp>
      <p:sp>
        <p:nvSpPr>
          <p:cNvPr id="8" name="Rectangle 7"/>
          <p:cNvSpPr>
            <a:spLocks noChangeArrowheads="1"/>
          </p:cNvSpPr>
          <p:nvPr/>
        </p:nvSpPr>
        <p:spPr bwMode="auto">
          <a:xfrm>
            <a:off x="7429500" y="0"/>
            <a:ext cx="1714500" cy="428625"/>
          </a:xfrm>
          <a:prstGeom prst="rect">
            <a:avLst/>
          </a:prstGeom>
          <a:solidFill>
            <a:schemeClr val="bg2">
              <a:lumMod val="75000"/>
            </a:schemeClr>
          </a:solidFill>
          <a:ln w="9525">
            <a:noFill/>
            <a:miter lim="800000"/>
            <a:headEnd/>
            <a:tailEnd/>
          </a:ln>
        </p:spPr>
        <p:txBody>
          <a:bodyPr wrap="none" lIns="0" tIns="0" rIns="0" bIns="0" anchor="ct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0" cap="none" spc="0" normalizeH="0" baseline="0" noProof="0">
              <a:ln>
                <a:noFill/>
              </a:ln>
              <a:solidFill>
                <a:prstClr val="black"/>
              </a:solidFill>
              <a:effectLst/>
              <a:uLnTx/>
              <a:uFillTx/>
              <a:latin typeface="Arial"/>
              <a:ea typeface="ＭＳ Ｐゴシック" pitchFamily="34" charset="-128"/>
              <a:cs typeface="Arial"/>
              <a:sym typeface="Arial"/>
            </a:endParaRPr>
          </a:p>
        </p:txBody>
      </p:sp>
      <p:sp>
        <p:nvSpPr>
          <p:cNvPr id="9" name="Rectangle 7" descr="Horizontal brick"/>
          <p:cNvSpPr>
            <a:spLocks noChangeArrowheads="1"/>
          </p:cNvSpPr>
          <p:nvPr/>
        </p:nvSpPr>
        <p:spPr bwMode="auto">
          <a:xfrm>
            <a:off x="12700" y="0"/>
            <a:ext cx="9144000" cy="428625"/>
          </a:xfrm>
          <a:prstGeom prst="rect">
            <a:avLst/>
          </a:prstGeom>
          <a:pattFill prst="horzBrick">
            <a:fgClr>
              <a:srgbClr val="CC99FF"/>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de-DE" sz="1350" b="1" i="0" u="none" strike="noStrike" kern="0" cap="none" spc="0" normalizeH="0" baseline="0" noProof="0">
              <a:ln>
                <a:noFill/>
              </a:ln>
              <a:solidFill>
                <a:srgbClr val="7F7F7F"/>
              </a:solidFill>
              <a:effectLst/>
              <a:uLnTx/>
              <a:uFillTx/>
              <a:latin typeface="Arial" pitchFamily="34" charset="0"/>
              <a:ea typeface="ＭＳ Ｐゴシック" pitchFamily="34" charset="-128"/>
              <a:cs typeface="Arial"/>
              <a:sym typeface="Arial"/>
            </a:endParaRPr>
          </a:p>
        </p:txBody>
      </p:sp>
      <p:sp>
        <p:nvSpPr>
          <p:cNvPr id="2" name="Title 1"/>
          <p:cNvSpPr>
            <a:spLocks noGrp="1"/>
          </p:cNvSpPr>
          <p:nvPr>
            <p:ph type="ctrTitle"/>
          </p:nvPr>
        </p:nvSpPr>
        <p:spPr>
          <a:xfrm>
            <a:off x="685800" y="1017975"/>
            <a:ext cx="7772400" cy="1553777"/>
          </a:xfrm>
          <a:prstGeom prst="rect">
            <a:avLst/>
          </a:prstGeom>
        </p:spPr>
        <p:txBody>
          <a:bodyPr/>
          <a:lstStyle>
            <a:lvl1pPr algn="ctr" rtl="0" eaLnBrk="0" fontAlgn="base" hangingPunct="0">
              <a:spcBef>
                <a:spcPct val="0"/>
              </a:spcBef>
              <a:spcAft>
                <a:spcPct val="0"/>
              </a:spcAft>
              <a:defRPr lang="en-GB" sz="2400" b="1" kern="1200" baseline="0" dirty="0">
                <a:solidFill>
                  <a:srgbClr val="002060"/>
                </a:solidFill>
                <a:latin typeface="+mj-lt"/>
                <a:ea typeface="+mj-ea"/>
                <a:cs typeface="+mj-cs"/>
              </a:defRPr>
            </a:lvl1pPr>
          </a:lstStyle>
          <a:p>
            <a:r>
              <a:rPr lang="en-US" dirty="0"/>
              <a:t>Click to edit Master title style</a:t>
            </a:r>
            <a:endParaRPr lang="en-GB" dirty="0"/>
          </a:p>
        </p:txBody>
      </p:sp>
      <p:sp>
        <p:nvSpPr>
          <p:cNvPr id="11" name="Subtitle 2"/>
          <p:cNvSpPr>
            <a:spLocks noGrp="1"/>
          </p:cNvSpPr>
          <p:nvPr>
            <p:ph type="subTitle" idx="1"/>
          </p:nvPr>
        </p:nvSpPr>
        <p:spPr>
          <a:xfrm>
            <a:off x="714349" y="2625330"/>
            <a:ext cx="7786742" cy="535785"/>
          </a:xfrm>
        </p:spPr>
        <p:txBody>
          <a:bodyPr anchor="ctr"/>
          <a:lstStyle>
            <a:lvl1pPr marL="0" marR="0" indent="0" algn="ctr" defTabSz="685234" rtl="0" eaLnBrk="0" fontAlgn="base" latinLnBrk="0" hangingPunct="0">
              <a:lnSpc>
                <a:spcPct val="100000"/>
              </a:lnSpc>
              <a:spcBef>
                <a:spcPct val="20000"/>
              </a:spcBef>
              <a:spcAft>
                <a:spcPct val="0"/>
              </a:spcAft>
              <a:buClrTx/>
              <a:buSzTx/>
              <a:buFont typeface="Arial" pitchFamily="34" charset="0"/>
              <a:buNone/>
              <a:tabLst/>
              <a:defRPr lang="en-GB" sz="2100" b="0" kern="1200" baseline="0" dirty="0">
                <a:solidFill>
                  <a:schemeClr val="bg2">
                    <a:lumMod val="25000"/>
                  </a:schemeClr>
                </a:solidFill>
                <a:latin typeface="+mj-lt"/>
                <a:ea typeface="+mj-ea"/>
                <a:cs typeface="+mj-cs"/>
              </a:defRPr>
            </a:lvl1pPr>
            <a:lvl2pPr marL="342615" indent="0" algn="ctr">
              <a:buNone/>
              <a:defRPr>
                <a:solidFill>
                  <a:schemeClr val="tx1">
                    <a:tint val="75000"/>
                  </a:schemeClr>
                </a:solidFill>
              </a:defRPr>
            </a:lvl2pPr>
            <a:lvl3pPr marL="685234" indent="0" algn="ctr">
              <a:buNone/>
              <a:defRPr>
                <a:solidFill>
                  <a:schemeClr val="tx1">
                    <a:tint val="75000"/>
                  </a:schemeClr>
                </a:solidFill>
              </a:defRPr>
            </a:lvl3pPr>
            <a:lvl4pPr marL="1027853" indent="0" algn="ctr">
              <a:buNone/>
              <a:defRPr>
                <a:solidFill>
                  <a:schemeClr val="tx1">
                    <a:tint val="75000"/>
                  </a:schemeClr>
                </a:solidFill>
              </a:defRPr>
            </a:lvl4pPr>
            <a:lvl5pPr marL="1370471" indent="0" algn="ctr">
              <a:buNone/>
              <a:defRPr>
                <a:solidFill>
                  <a:schemeClr val="tx1">
                    <a:tint val="75000"/>
                  </a:schemeClr>
                </a:solidFill>
              </a:defRPr>
            </a:lvl5pPr>
            <a:lvl6pPr marL="1713087" indent="0" algn="ctr">
              <a:buNone/>
              <a:defRPr>
                <a:solidFill>
                  <a:schemeClr val="tx1">
                    <a:tint val="75000"/>
                  </a:schemeClr>
                </a:solidFill>
              </a:defRPr>
            </a:lvl6pPr>
            <a:lvl7pPr marL="2055705" indent="0" algn="ctr">
              <a:buNone/>
              <a:defRPr>
                <a:solidFill>
                  <a:schemeClr val="tx1">
                    <a:tint val="75000"/>
                  </a:schemeClr>
                </a:solidFill>
              </a:defRPr>
            </a:lvl7pPr>
            <a:lvl8pPr marL="2398323" indent="0" algn="ctr">
              <a:buNone/>
              <a:defRPr>
                <a:solidFill>
                  <a:schemeClr val="tx1">
                    <a:tint val="75000"/>
                  </a:schemeClr>
                </a:solidFill>
              </a:defRPr>
            </a:lvl8pPr>
            <a:lvl9pPr marL="2740940" indent="0" algn="ctr">
              <a:buNone/>
              <a:defRPr>
                <a:solidFill>
                  <a:schemeClr val="tx1">
                    <a:tint val="75000"/>
                  </a:schemeClr>
                </a:solidFill>
              </a:defRPr>
            </a:lvl9pPr>
          </a:lstStyle>
          <a:p>
            <a:pPr lvl="0"/>
            <a:r>
              <a:rPr lang="en-US" dirty="0"/>
              <a:t>Click to edit Master subtitle style</a:t>
            </a:r>
            <a:endParaRPr lang="en-GB" dirty="0"/>
          </a:p>
        </p:txBody>
      </p:sp>
      <p:sp>
        <p:nvSpPr>
          <p:cNvPr id="12" name="Text Placeholder 17"/>
          <p:cNvSpPr>
            <a:spLocks noGrp="1"/>
          </p:cNvSpPr>
          <p:nvPr>
            <p:ph type="body" sz="quarter" idx="13"/>
          </p:nvPr>
        </p:nvSpPr>
        <p:spPr>
          <a:xfrm>
            <a:off x="1357290" y="4018374"/>
            <a:ext cx="6429420" cy="267892"/>
          </a:xfrm>
        </p:spPr>
        <p:txBody>
          <a:bodyPr anchor="ctr"/>
          <a:lstStyle>
            <a:lvl1pPr marL="256964" marR="0" indent="-256964" algn="ctr" defTabSz="685234" rtl="0" eaLnBrk="0" fontAlgn="base" latinLnBrk="0" hangingPunct="0">
              <a:lnSpc>
                <a:spcPct val="100000"/>
              </a:lnSpc>
              <a:spcBef>
                <a:spcPct val="20000"/>
              </a:spcBef>
              <a:spcAft>
                <a:spcPct val="0"/>
              </a:spcAft>
              <a:buClrTx/>
              <a:buSzTx/>
              <a:buFont typeface="Arial" pitchFamily="34" charset="0"/>
              <a:buNone/>
              <a:tabLst/>
              <a:defRPr kumimoji="0" lang="en-GB" sz="1500" b="1" i="0" u="none" strike="noStrike" kern="1200" cap="none" spc="0" normalizeH="0" baseline="0" noProof="0">
                <a:ln>
                  <a:noFill/>
                </a:ln>
                <a:solidFill>
                  <a:schemeClr val="accent3">
                    <a:lumMod val="50000"/>
                  </a:schemeClr>
                </a:solidFill>
                <a:effectLst/>
                <a:uLnTx/>
                <a:uFillTx/>
                <a:latin typeface="+mn-lt"/>
                <a:ea typeface="+mn-ea"/>
                <a:cs typeface="+mn-cs"/>
              </a:defRPr>
            </a:lvl1pPr>
          </a:lstStyle>
          <a:p>
            <a:pPr lvl="0"/>
            <a:r>
              <a:rPr lang="en-US" noProof="0"/>
              <a:t>Click to edit Master text styles</a:t>
            </a:r>
          </a:p>
        </p:txBody>
      </p:sp>
      <p:sp>
        <p:nvSpPr>
          <p:cNvPr id="13" name="Text Placeholder 19"/>
          <p:cNvSpPr>
            <a:spLocks noGrp="1"/>
          </p:cNvSpPr>
          <p:nvPr>
            <p:ph type="body" sz="quarter" idx="14"/>
          </p:nvPr>
        </p:nvSpPr>
        <p:spPr>
          <a:xfrm>
            <a:off x="1357290" y="4339840"/>
            <a:ext cx="6429420" cy="267890"/>
          </a:xfrm>
        </p:spPr>
        <p:txBody>
          <a:bodyPr anchor="ctr"/>
          <a:lstStyle>
            <a:lvl1pPr marL="256964" marR="0" indent="-256964" algn="ctr" defTabSz="685234" rtl="0" eaLnBrk="0" fontAlgn="base" latinLnBrk="0" hangingPunct="0">
              <a:lnSpc>
                <a:spcPct val="100000"/>
              </a:lnSpc>
              <a:spcBef>
                <a:spcPct val="20000"/>
              </a:spcBef>
              <a:spcAft>
                <a:spcPct val="0"/>
              </a:spcAft>
              <a:buClrTx/>
              <a:buSzTx/>
              <a:buFont typeface="Arial" pitchFamily="34" charset="0"/>
              <a:buNone/>
              <a:tabLst/>
              <a:defRPr kumimoji="0" lang="en-GB" sz="1500" b="1" i="0" u="none" strike="noStrike" kern="1200" cap="none" spc="0" normalizeH="0" baseline="0" noProof="0" dirty="0" smtClean="0">
                <a:ln>
                  <a:noFill/>
                </a:ln>
                <a:solidFill>
                  <a:schemeClr val="accent5">
                    <a:lumMod val="50000"/>
                  </a:schemeClr>
                </a:solidFill>
                <a:effectLst/>
                <a:uLnTx/>
                <a:uFillTx/>
                <a:latin typeface="+mn-lt"/>
                <a:ea typeface="+mn-ea"/>
                <a:cs typeface="+mn-cs"/>
              </a:defRPr>
            </a:lvl1pPr>
          </a:lstStyle>
          <a:p>
            <a:pPr lvl="0"/>
            <a:r>
              <a:rPr lang="en-US"/>
              <a:t>Click to edit Master text styles</a:t>
            </a:r>
          </a:p>
        </p:txBody>
      </p:sp>
      <p:sp>
        <p:nvSpPr>
          <p:cNvPr id="17" name="Text Placeholder 16"/>
          <p:cNvSpPr>
            <a:spLocks noGrp="1"/>
          </p:cNvSpPr>
          <p:nvPr>
            <p:ph type="body" sz="quarter" idx="18"/>
          </p:nvPr>
        </p:nvSpPr>
        <p:spPr>
          <a:xfrm>
            <a:off x="1357296" y="3696898"/>
            <a:ext cx="6429421" cy="267893"/>
          </a:xfrm>
        </p:spPr>
        <p:txBody>
          <a:bodyPr anchor="ctr"/>
          <a:lstStyle>
            <a:lvl1pPr algn="ctr">
              <a:buNone/>
              <a:defRPr kumimoji="0" lang="en-US" sz="1800" b="1" i="0" u="none" strike="noStrike" kern="1200" cap="none" spc="0" normalizeH="0" baseline="0" noProof="0" dirty="0" smtClean="0">
                <a:ln>
                  <a:noFill/>
                </a:ln>
                <a:solidFill>
                  <a:schemeClr val="accent2">
                    <a:lumMod val="50000"/>
                  </a:schemeClr>
                </a:solidFill>
                <a:effectLst/>
                <a:uLnTx/>
                <a:uFillTx/>
                <a:latin typeface="+mn-lt"/>
                <a:ea typeface="+mn-ea"/>
                <a:cs typeface="+mn-cs"/>
              </a:defRPr>
            </a:lvl1pPr>
          </a:lstStyle>
          <a:p>
            <a:pPr lvl="0"/>
            <a:r>
              <a:rPr lang="en-US" dirty="0"/>
              <a:t>Click to edit Master text styles</a:t>
            </a:r>
          </a:p>
        </p:txBody>
      </p:sp>
      <p:sp>
        <p:nvSpPr>
          <p:cNvPr id="10" name="Date Placeholder 3"/>
          <p:cNvSpPr>
            <a:spLocks noGrp="1"/>
          </p:cNvSpPr>
          <p:nvPr>
            <p:ph type="dt" sz="half" idx="19"/>
          </p:nvPr>
        </p:nvSpPr>
        <p:spPr/>
        <p:txBody>
          <a:bodyPr/>
          <a:lstStyle>
            <a:lvl1pPr>
              <a:defRPr/>
            </a:lvl1pPr>
          </a:lstStyle>
          <a:p>
            <a:pPr defTabSz="685800">
              <a:buClr>
                <a:srgbClr val="000000"/>
              </a:buClr>
              <a:defRPr/>
            </a:pPr>
            <a:fld id="{7509B493-507D-4987-9826-0AE4ABF98C87}" type="datetime5">
              <a:rPr lang="en-GB" kern="0" smtClean="0">
                <a:cs typeface="Arial"/>
                <a:sym typeface="Arial"/>
              </a:rPr>
              <a:pPr defTabSz="685800">
                <a:buClr>
                  <a:srgbClr val="000000"/>
                </a:buClr>
                <a:defRPr/>
              </a:pPr>
              <a:t>27-Jun-23</a:t>
            </a:fld>
            <a:endParaRPr lang="en-GB" kern="0">
              <a:cs typeface="Arial"/>
              <a:sym typeface="Arial"/>
            </a:endParaRPr>
          </a:p>
        </p:txBody>
      </p:sp>
      <p:sp>
        <p:nvSpPr>
          <p:cNvPr id="14" name="Slide Number Placeholder 5"/>
          <p:cNvSpPr>
            <a:spLocks noGrp="1"/>
          </p:cNvSpPr>
          <p:nvPr>
            <p:ph type="sldNum" sz="quarter" idx="20"/>
          </p:nvPr>
        </p:nvSpPr>
        <p:spPr/>
        <p:txBody>
          <a:bodyPr/>
          <a:lstStyle>
            <a:lvl1pPr>
              <a:defRPr/>
            </a:lvl1pPr>
          </a:lstStyle>
          <a:p>
            <a:pPr defTabSz="685800">
              <a:buClr>
                <a:srgbClr val="000000"/>
              </a:buClr>
              <a:defRPr/>
            </a:pPr>
            <a:fld id="{4C7365E9-61EF-4B85-9D82-51EBA9F61C77}" type="slidenum">
              <a:rPr lang="en-GB" kern="0" smtClean="0">
                <a:cs typeface="Arial"/>
                <a:sym typeface="Arial"/>
              </a:rPr>
              <a:pPr defTabSz="685800">
                <a:buClr>
                  <a:srgbClr val="000000"/>
                </a:buClr>
                <a:defRPr/>
              </a:pPr>
              <a:t>‹Nr.›</a:t>
            </a:fld>
            <a:endParaRPr lang="en-GB" kern="0">
              <a:cs typeface="Arial"/>
              <a:sym typeface="Arial"/>
            </a:endParaRPr>
          </a:p>
        </p:txBody>
      </p:sp>
      <p:sp>
        <p:nvSpPr>
          <p:cNvPr id="15" name="Footer Placeholder 4"/>
          <p:cNvSpPr>
            <a:spLocks noGrp="1"/>
          </p:cNvSpPr>
          <p:nvPr>
            <p:ph type="ftr" sz="quarter" idx="21"/>
          </p:nvPr>
        </p:nvSpPr>
        <p:spPr/>
        <p:txBody>
          <a:bodyPr/>
          <a:lstStyle>
            <a:lvl1pPr>
              <a:defRPr/>
            </a:lvl1pPr>
          </a:lstStyle>
          <a:p>
            <a:pPr defTabSz="685800">
              <a:buClr>
                <a:srgbClr val="000000"/>
              </a:buClr>
              <a:defRPr/>
            </a:pPr>
            <a:endParaRPr lang="en-GB" kern="0">
              <a:cs typeface="Arial"/>
              <a:sym typeface="Arial"/>
            </a:endParaRPr>
          </a:p>
        </p:txBody>
      </p:sp>
    </p:spTree>
    <p:extLst>
      <p:ext uri="{BB962C8B-B14F-4D97-AF65-F5344CB8AC3E}">
        <p14:creationId xmlns:p14="http://schemas.microsoft.com/office/powerpoint/2010/main" val="11293844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64" y="1017975"/>
            <a:ext cx="8393965" cy="3750495"/>
          </a:xfrm>
        </p:spPr>
        <p:txBody>
          <a:bodyPr/>
          <a:lstStyle>
            <a:lvl1pPr>
              <a:defRPr lang="en-US" sz="1650" b="0" kern="1200" dirty="0" smtClean="0">
                <a:solidFill>
                  <a:schemeClr val="accent4">
                    <a:lumMod val="50000"/>
                  </a:schemeClr>
                </a:solidFill>
                <a:latin typeface="+mn-lt"/>
                <a:ea typeface="+mn-ea"/>
                <a:cs typeface="+mn-cs"/>
              </a:defRPr>
            </a:lvl1pPr>
            <a:lvl2pPr>
              <a:defRPr lang="en-US" sz="1500" kern="1200" dirty="0" smtClean="0">
                <a:solidFill>
                  <a:schemeClr val="accent2">
                    <a:lumMod val="50000"/>
                  </a:schemeClr>
                </a:solidFill>
                <a:latin typeface="+mn-lt"/>
                <a:ea typeface="+mn-ea"/>
                <a:cs typeface="+mn-cs"/>
              </a:defRPr>
            </a:lvl2pPr>
            <a:lvl3pPr>
              <a:defRPr lang="en-US" sz="1350" kern="1200" dirty="0" smtClean="0">
                <a:solidFill>
                  <a:schemeClr val="accent1">
                    <a:lumMod val="50000"/>
                  </a:schemeClr>
                </a:solidFill>
                <a:latin typeface="+mn-lt"/>
                <a:ea typeface="+mn-ea"/>
                <a:cs typeface="+mn-cs"/>
              </a:defRPr>
            </a:lvl3pPr>
            <a:lvl4pPr>
              <a:defRPr lang="en-US" sz="1200" kern="1200" dirty="0" smtClean="0">
                <a:solidFill>
                  <a:schemeClr val="accent3">
                    <a:lumMod val="50000"/>
                  </a:schemeClr>
                </a:solidFill>
                <a:latin typeface="+mn-lt"/>
                <a:ea typeface="+mn-ea"/>
                <a:cs typeface="+mn-cs"/>
              </a:defRPr>
            </a:lvl4pPr>
            <a:lvl5pPr>
              <a:defRPr lang="en-GB" sz="1050" kern="1200" dirty="0">
                <a:solidFill>
                  <a:schemeClr val="accent5">
                    <a:lumMod val="50000"/>
                  </a:schemeClr>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elplatzhalter 1"/>
          <p:cNvSpPr>
            <a:spLocks noGrp="1"/>
          </p:cNvSpPr>
          <p:nvPr>
            <p:ph type="title"/>
          </p:nvPr>
        </p:nvSpPr>
        <p:spPr bwMode="auto">
          <a:xfrm>
            <a:off x="357158" y="428615"/>
            <a:ext cx="8393142" cy="589360"/>
          </a:xfrm>
          <a:prstGeom prst="rect">
            <a:avLst/>
          </a:prstGeom>
          <a:noFill/>
          <a:ln w="9525">
            <a:noFill/>
            <a:miter lim="800000"/>
            <a:headEnd/>
            <a:tailEnd/>
          </a:ln>
        </p:spPr>
        <p:txBody>
          <a:bodyPr/>
          <a:lstStyle/>
          <a:p>
            <a:pPr lvl="0"/>
            <a:r>
              <a:rPr lang="en-US" noProof="0"/>
              <a:t>Click to edit Master title style</a:t>
            </a:r>
            <a:endParaRPr lang="en-GB" noProof="0" dirty="0"/>
          </a:p>
        </p:txBody>
      </p:sp>
      <p:sp>
        <p:nvSpPr>
          <p:cNvPr id="4" name="Date Placeholder 3"/>
          <p:cNvSpPr>
            <a:spLocks noGrp="1"/>
          </p:cNvSpPr>
          <p:nvPr>
            <p:ph type="dt" sz="half" idx="10"/>
          </p:nvPr>
        </p:nvSpPr>
        <p:spPr>
          <a:ln/>
        </p:spPr>
        <p:txBody>
          <a:bodyPr/>
          <a:lstStyle>
            <a:lvl1pPr>
              <a:defRPr/>
            </a:lvl1pPr>
          </a:lstStyle>
          <a:p>
            <a:pPr defTabSz="685800">
              <a:buClr>
                <a:srgbClr val="000000"/>
              </a:buClr>
              <a:defRPr/>
            </a:pPr>
            <a:fld id="{1F905ABE-712A-4B3C-9A85-D4A4CD328A98}" type="datetime5">
              <a:rPr lang="en-GB" kern="0" smtClean="0">
                <a:cs typeface="Arial"/>
                <a:sym typeface="Arial"/>
              </a:rPr>
              <a:pPr defTabSz="685800">
                <a:buClr>
                  <a:srgbClr val="000000"/>
                </a:buClr>
                <a:defRPr/>
              </a:pPr>
              <a:t>27-Jun-23</a:t>
            </a:fld>
            <a:endParaRPr lang="en-GB" kern="0">
              <a:cs typeface="Arial"/>
              <a:sym typeface="Arial"/>
            </a:endParaRPr>
          </a:p>
        </p:txBody>
      </p:sp>
      <p:sp>
        <p:nvSpPr>
          <p:cNvPr id="5" name="Slide Number Placeholder 5"/>
          <p:cNvSpPr>
            <a:spLocks noGrp="1"/>
          </p:cNvSpPr>
          <p:nvPr>
            <p:ph type="sldNum" sz="quarter" idx="11"/>
          </p:nvPr>
        </p:nvSpPr>
        <p:spPr>
          <a:ln/>
        </p:spPr>
        <p:txBody>
          <a:bodyPr/>
          <a:lstStyle>
            <a:lvl1pPr>
              <a:defRPr/>
            </a:lvl1pPr>
          </a:lstStyle>
          <a:p>
            <a:pPr defTabSz="685800">
              <a:buClr>
                <a:srgbClr val="000000"/>
              </a:buClr>
              <a:defRPr/>
            </a:pPr>
            <a:fld id="{B157AC6A-7C08-4353-BA0C-4B9DAF915754}" type="slidenum">
              <a:rPr lang="en-GB" kern="0" smtClean="0">
                <a:cs typeface="Arial"/>
                <a:sym typeface="Arial"/>
              </a:rPr>
              <a:pPr defTabSz="685800">
                <a:buClr>
                  <a:srgbClr val="000000"/>
                </a:buClr>
                <a:defRPr/>
              </a:pPr>
              <a:t>‹Nr.›</a:t>
            </a:fld>
            <a:endParaRPr lang="en-GB" kern="0">
              <a:cs typeface="Arial"/>
              <a:sym typeface="Arial"/>
            </a:endParaRPr>
          </a:p>
        </p:txBody>
      </p:sp>
      <p:sp>
        <p:nvSpPr>
          <p:cNvPr id="6" name="Footer Placeholder 4"/>
          <p:cNvSpPr>
            <a:spLocks noGrp="1"/>
          </p:cNvSpPr>
          <p:nvPr>
            <p:ph type="ftr" sz="quarter" idx="12"/>
          </p:nvPr>
        </p:nvSpPr>
        <p:spPr>
          <a:ln/>
        </p:spPr>
        <p:txBody>
          <a:bodyPr/>
          <a:lstStyle>
            <a:lvl1pPr>
              <a:defRPr/>
            </a:lvl1pPr>
          </a:lstStyle>
          <a:p>
            <a:pPr defTabSz="685800">
              <a:buClr>
                <a:srgbClr val="000000"/>
              </a:buClr>
              <a:defRPr/>
            </a:pPr>
            <a:endParaRPr lang="en-GB" kern="0">
              <a:cs typeface="Arial"/>
              <a:sym typeface="Arial"/>
            </a:endParaRPr>
          </a:p>
        </p:txBody>
      </p:sp>
    </p:spTree>
    <p:extLst>
      <p:ext uri="{BB962C8B-B14F-4D97-AF65-F5344CB8AC3E}">
        <p14:creationId xmlns:p14="http://schemas.microsoft.com/office/powerpoint/2010/main" val="31827886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80"/>
            <a:ext cx="7772400" cy="1021556"/>
          </a:xfrm>
          <a:prstGeom prst="rect">
            <a:avLst/>
          </a:prstGeom>
        </p:spPr>
        <p:txBody>
          <a:bodyPr/>
          <a:lstStyle>
            <a:lvl1pPr algn="l">
              <a:defRPr sz="3000" b="1" cap="all">
                <a:solidFill>
                  <a:srgbClr val="002060"/>
                </a:solidFill>
              </a:defRPr>
            </a:lvl1pPr>
          </a:lstStyle>
          <a:p>
            <a:r>
              <a:rPr lang="en-US"/>
              <a:t>Click to edit Master title style</a:t>
            </a:r>
            <a:endParaRPr lang="en-GB" dirty="0"/>
          </a:p>
        </p:txBody>
      </p:sp>
      <p:sp>
        <p:nvSpPr>
          <p:cNvPr id="3" name="Text Placeholder 2"/>
          <p:cNvSpPr>
            <a:spLocks noGrp="1"/>
          </p:cNvSpPr>
          <p:nvPr>
            <p:ph type="body" idx="1"/>
          </p:nvPr>
        </p:nvSpPr>
        <p:spPr>
          <a:xfrm>
            <a:off x="722313" y="2180037"/>
            <a:ext cx="7772400" cy="1125140"/>
          </a:xfrm>
        </p:spPr>
        <p:txBody>
          <a:bodyPr anchor="b"/>
          <a:lstStyle>
            <a:lvl1pPr marL="0" indent="0">
              <a:buNone/>
              <a:defRPr sz="1500">
                <a:solidFill>
                  <a:schemeClr val="bg2">
                    <a:lumMod val="25000"/>
                  </a:schemeClr>
                </a:solidFill>
              </a:defRPr>
            </a:lvl1pPr>
            <a:lvl2pPr marL="342615" indent="0">
              <a:buNone/>
              <a:defRPr sz="1350">
                <a:solidFill>
                  <a:schemeClr val="tx1">
                    <a:tint val="75000"/>
                  </a:schemeClr>
                </a:solidFill>
              </a:defRPr>
            </a:lvl2pPr>
            <a:lvl3pPr marL="685234" indent="0">
              <a:buNone/>
              <a:defRPr sz="1200">
                <a:solidFill>
                  <a:schemeClr val="tx1">
                    <a:tint val="75000"/>
                  </a:schemeClr>
                </a:solidFill>
              </a:defRPr>
            </a:lvl3pPr>
            <a:lvl4pPr marL="1027853" indent="0">
              <a:buNone/>
              <a:defRPr sz="1050">
                <a:solidFill>
                  <a:schemeClr val="tx1">
                    <a:tint val="75000"/>
                  </a:schemeClr>
                </a:solidFill>
              </a:defRPr>
            </a:lvl4pPr>
            <a:lvl5pPr marL="1370471" indent="0">
              <a:buNone/>
              <a:defRPr sz="1050">
                <a:solidFill>
                  <a:schemeClr val="tx1">
                    <a:tint val="75000"/>
                  </a:schemeClr>
                </a:solidFill>
              </a:defRPr>
            </a:lvl5pPr>
            <a:lvl6pPr marL="1713087" indent="0">
              <a:buNone/>
              <a:defRPr sz="1050">
                <a:solidFill>
                  <a:schemeClr val="tx1">
                    <a:tint val="75000"/>
                  </a:schemeClr>
                </a:solidFill>
              </a:defRPr>
            </a:lvl6pPr>
            <a:lvl7pPr marL="2055705" indent="0">
              <a:buNone/>
              <a:defRPr sz="1050">
                <a:solidFill>
                  <a:schemeClr val="tx1">
                    <a:tint val="75000"/>
                  </a:schemeClr>
                </a:solidFill>
              </a:defRPr>
            </a:lvl7pPr>
            <a:lvl8pPr marL="2398323" indent="0">
              <a:buNone/>
              <a:defRPr sz="1050">
                <a:solidFill>
                  <a:schemeClr val="tx1">
                    <a:tint val="75000"/>
                  </a:schemeClr>
                </a:solidFill>
              </a:defRPr>
            </a:lvl8pPr>
            <a:lvl9pPr marL="274094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ln/>
        </p:spPr>
        <p:txBody>
          <a:bodyPr/>
          <a:lstStyle>
            <a:lvl1pPr>
              <a:defRPr/>
            </a:lvl1pPr>
          </a:lstStyle>
          <a:p>
            <a:pPr defTabSz="685800">
              <a:buClr>
                <a:srgbClr val="000000"/>
              </a:buClr>
              <a:defRPr/>
            </a:pPr>
            <a:fld id="{5955BFAA-F044-4BE9-A0D2-BDAE668959D7}" type="datetime5">
              <a:rPr lang="en-GB" kern="0" smtClean="0">
                <a:cs typeface="Arial"/>
                <a:sym typeface="Arial"/>
              </a:rPr>
              <a:pPr defTabSz="685800">
                <a:buClr>
                  <a:srgbClr val="000000"/>
                </a:buClr>
                <a:defRPr/>
              </a:pPr>
              <a:t>27-Jun-23</a:t>
            </a:fld>
            <a:endParaRPr lang="en-GB" kern="0">
              <a:cs typeface="Arial"/>
              <a:sym typeface="Arial"/>
            </a:endParaRPr>
          </a:p>
        </p:txBody>
      </p:sp>
      <p:sp>
        <p:nvSpPr>
          <p:cNvPr id="5" name="Slide Number Placeholder 5"/>
          <p:cNvSpPr>
            <a:spLocks noGrp="1"/>
          </p:cNvSpPr>
          <p:nvPr>
            <p:ph type="sldNum" sz="quarter" idx="11"/>
          </p:nvPr>
        </p:nvSpPr>
        <p:spPr>
          <a:ln/>
        </p:spPr>
        <p:txBody>
          <a:bodyPr/>
          <a:lstStyle>
            <a:lvl1pPr>
              <a:defRPr/>
            </a:lvl1pPr>
          </a:lstStyle>
          <a:p>
            <a:pPr defTabSz="685800">
              <a:buClr>
                <a:srgbClr val="000000"/>
              </a:buClr>
              <a:defRPr/>
            </a:pPr>
            <a:fld id="{26038BD2-2C5C-45E3-8DDD-0D10D69BCB8D}" type="slidenum">
              <a:rPr lang="en-GB" kern="0" smtClean="0">
                <a:cs typeface="Arial"/>
                <a:sym typeface="Arial"/>
              </a:rPr>
              <a:pPr defTabSz="685800">
                <a:buClr>
                  <a:srgbClr val="000000"/>
                </a:buClr>
                <a:defRPr/>
              </a:pPr>
              <a:t>‹Nr.›</a:t>
            </a:fld>
            <a:endParaRPr lang="en-GB" kern="0">
              <a:cs typeface="Arial"/>
              <a:sym typeface="Arial"/>
            </a:endParaRPr>
          </a:p>
        </p:txBody>
      </p:sp>
      <p:sp>
        <p:nvSpPr>
          <p:cNvPr id="6" name="Footer Placeholder 4"/>
          <p:cNvSpPr>
            <a:spLocks noGrp="1"/>
          </p:cNvSpPr>
          <p:nvPr>
            <p:ph type="ftr" sz="quarter" idx="12"/>
          </p:nvPr>
        </p:nvSpPr>
        <p:spPr>
          <a:ln/>
        </p:spPr>
        <p:txBody>
          <a:bodyPr/>
          <a:lstStyle>
            <a:lvl1pPr>
              <a:defRPr/>
            </a:lvl1pPr>
          </a:lstStyle>
          <a:p>
            <a:pPr defTabSz="685800">
              <a:buClr>
                <a:srgbClr val="000000"/>
              </a:buClr>
              <a:defRPr/>
            </a:pPr>
            <a:endParaRPr lang="en-GB" kern="0">
              <a:cs typeface="Arial"/>
              <a:sym typeface="Arial"/>
            </a:endParaRPr>
          </a:p>
        </p:txBody>
      </p:sp>
    </p:spTree>
    <p:extLst>
      <p:ext uri="{BB962C8B-B14F-4D97-AF65-F5344CB8AC3E}">
        <p14:creationId xmlns:p14="http://schemas.microsoft.com/office/powerpoint/2010/main" val="884556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26" Type="http://schemas.openxmlformats.org/officeDocument/2006/relationships/slideLayout" Target="../slideLayouts/slideLayout164.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34" Type="http://schemas.openxmlformats.org/officeDocument/2006/relationships/slideLayout" Target="../slideLayouts/slideLayout172.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5" Type="http://schemas.openxmlformats.org/officeDocument/2006/relationships/slideLayout" Target="../slideLayouts/slideLayout163.xml"/><Relationship Id="rId33" Type="http://schemas.openxmlformats.org/officeDocument/2006/relationships/slideLayout" Target="../slideLayouts/slideLayout171.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29" Type="http://schemas.openxmlformats.org/officeDocument/2006/relationships/slideLayout" Target="../slideLayouts/slideLayout167.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slideLayout" Target="../slideLayouts/slideLayout162.xml"/><Relationship Id="rId32" Type="http://schemas.openxmlformats.org/officeDocument/2006/relationships/slideLayout" Target="../slideLayouts/slideLayout170.xml"/><Relationship Id="rId37" Type="http://schemas.openxmlformats.org/officeDocument/2006/relationships/image" Target="../media/image2.emf"/><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28" Type="http://schemas.openxmlformats.org/officeDocument/2006/relationships/slideLayout" Target="../slideLayouts/slideLayout166.xml"/><Relationship Id="rId36" Type="http://schemas.openxmlformats.org/officeDocument/2006/relationships/theme" Target="../theme/theme10.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31" Type="http://schemas.openxmlformats.org/officeDocument/2006/relationships/slideLayout" Target="../slideLayouts/slideLayout169.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 Id="rId27" Type="http://schemas.openxmlformats.org/officeDocument/2006/relationships/slideLayout" Target="../slideLayouts/slideLayout165.xml"/><Relationship Id="rId30" Type="http://schemas.openxmlformats.org/officeDocument/2006/relationships/slideLayout" Target="../slideLayouts/slideLayout168.xml"/><Relationship Id="rId35" Type="http://schemas.openxmlformats.org/officeDocument/2006/relationships/slideLayout" Target="../slideLayouts/slideLayout17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26" Type="http://schemas.openxmlformats.org/officeDocument/2006/relationships/slideLayout" Target="../slideLayouts/slideLayout199.xml"/><Relationship Id="rId39" Type="http://schemas.openxmlformats.org/officeDocument/2006/relationships/slideLayout" Target="../slideLayouts/slideLayout212.xml"/><Relationship Id="rId3" Type="http://schemas.openxmlformats.org/officeDocument/2006/relationships/slideLayout" Target="../slideLayouts/slideLayout176.xml"/><Relationship Id="rId21" Type="http://schemas.openxmlformats.org/officeDocument/2006/relationships/slideLayout" Target="../slideLayouts/slideLayout194.xml"/><Relationship Id="rId34" Type="http://schemas.openxmlformats.org/officeDocument/2006/relationships/slideLayout" Target="../slideLayouts/slideLayout207.xml"/><Relationship Id="rId42" Type="http://schemas.openxmlformats.org/officeDocument/2006/relationships/image" Target="../media/image2.emf"/><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5" Type="http://schemas.openxmlformats.org/officeDocument/2006/relationships/slideLayout" Target="../slideLayouts/slideLayout198.xml"/><Relationship Id="rId33" Type="http://schemas.openxmlformats.org/officeDocument/2006/relationships/slideLayout" Target="../slideLayouts/slideLayout206.xml"/><Relationship Id="rId38" Type="http://schemas.openxmlformats.org/officeDocument/2006/relationships/slideLayout" Target="../slideLayouts/slideLayout211.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slideLayout" Target="../slideLayouts/slideLayout193.xml"/><Relationship Id="rId29" Type="http://schemas.openxmlformats.org/officeDocument/2006/relationships/slideLayout" Target="../slideLayouts/slideLayout202.xml"/><Relationship Id="rId41" Type="http://schemas.openxmlformats.org/officeDocument/2006/relationships/theme" Target="../theme/theme11.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24" Type="http://schemas.openxmlformats.org/officeDocument/2006/relationships/slideLayout" Target="../slideLayouts/slideLayout197.xml"/><Relationship Id="rId32" Type="http://schemas.openxmlformats.org/officeDocument/2006/relationships/slideLayout" Target="../slideLayouts/slideLayout205.xml"/><Relationship Id="rId37" Type="http://schemas.openxmlformats.org/officeDocument/2006/relationships/slideLayout" Target="../slideLayouts/slideLayout210.xml"/><Relationship Id="rId40" Type="http://schemas.openxmlformats.org/officeDocument/2006/relationships/slideLayout" Target="../slideLayouts/slideLayout213.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23" Type="http://schemas.openxmlformats.org/officeDocument/2006/relationships/slideLayout" Target="../slideLayouts/slideLayout196.xml"/><Relationship Id="rId28" Type="http://schemas.openxmlformats.org/officeDocument/2006/relationships/slideLayout" Target="../slideLayouts/slideLayout201.xml"/><Relationship Id="rId36" Type="http://schemas.openxmlformats.org/officeDocument/2006/relationships/slideLayout" Target="../slideLayouts/slideLayout209.x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31" Type="http://schemas.openxmlformats.org/officeDocument/2006/relationships/slideLayout" Target="../slideLayouts/slideLayout204.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slideLayout" Target="../slideLayouts/slideLayout195.xml"/><Relationship Id="rId27" Type="http://schemas.openxmlformats.org/officeDocument/2006/relationships/slideLayout" Target="../slideLayouts/slideLayout200.xml"/><Relationship Id="rId30" Type="http://schemas.openxmlformats.org/officeDocument/2006/relationships/slideLayout" Target="../slideLayouts/slideLayout203.xml"/><Relationship Id="rId35"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image" Target="../media/image2.emf"/><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3.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4.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1.jpe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5.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1.jpe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6.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theme" Target="../theme/theme7.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theme" Target="../theme/theme8.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theme" Target="../theme/theme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6097"/>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966866"/>
            <a:ext cx="8229600" cy="36277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934319" y="4729907"/>
            <a:ext cx="5458985" cy="273844"/>
          </a:xfrm>
          <a:prstGeom prst="rect">
            <a:avLst/>
          </a:prstGeom>
        </p:spPr>
        <p:txBody>
          <a:bodyPr vert="horz" lIns="91440" tIns="45720" rIns="91440" bIns="45720" rtlCol="0" anchor="ctr"/>
          <a:lstStyle>
            <a:lvl1pPr algn="l">
              <a:defRPr sz="1200">
                <a:solidFill>
                  <a:schemeClr val="bg2"/>
                </a:solidFill>
                <a:latin typeface="+mn-lt"/>
              </a:defRPr>
            </a:lvl1pPr>
          </a:lstStyle>
          <a:p>
            <a:r>
              <a:rPr lang="en-US"/>
              <a:t>Enabling 5G and Beyond | futurenetworks.ieee.org</a:t>
            </a:r>
            <a:endParaRPr lang="en-US" dirty="0"/>
          </a:p>
        </p:txBody>
      </p:sp>
      <p:sp>
        <p:nvSpPr>
          <p:cNvPr id="8" name="Slide Number Placeholder 5">
            <a:extLst>
              <a:ext uri="{FF2B5EF4-FFF2-40B4-BE49-F238E27FC236}">
                <a16:creationId xmlns:a16="http://schemas.microsoft.com/office/drawing/2014/main" id="{51765466-878B-03A9-FB3A-36C21D93405C}"/>
              </a:ext>
            </a:extLst>
          </p:cNvPr>
          <p:cNvSpPr txBox="1">
            <a:spLocks/>
          </p:cNvSpPr>
          <p:nvPr userDrawn="1"/>
        </p:nvSpPr>
        <p:spPr>
          <a:xfrm>
            <a:off x="8784236" y="0"/>
            <a:ext cx="359764" cy="27384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FDA38A-BAB5-464B-9C29-6CFE79D85799}" type="slidenum">
              <a:rPr lang="en-US" smtClean="0"/>
              <a:pPr/>
              <a:t>‹Nr.›</a:t>
            </a:fld>
            <a:endParaRPr lang="en-US" dirty="0"/>
          </a:p>
        </p:txBody>
      </p:sp>
    </p:spTree>
    <p:extLst>
      <p:ext uri="{BB962C8B-B14F-4D97-AF65-F5344CB8AC3E}">
        <p14:creationId xmlns:p14="http://schemas.microsoft.com/office/powerpoint/2010/main" val="35606175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457200" rtl="0" eaLnBrk="1" latinLnBrk="0" hangingPunct="1">
        <a:spcBef>
          <a:spcPct val="0"/>
        </a:spcBef>
        <a:buNone/>
        <a:defRPr sz="3400" b="1" kern="1200">
          <a:solidFill>
            <a:schemeClr val="tx2"/>
          </a:solidFill>
          <a:latin typeface="Calibri" panose="020F0502020204030204" pitchFamily="34" charset="0"/>
          <a:ea typeface="+mj-ea"/>
          <a:cs typeface="Calibri" panose="020F0502020204030204" pitchFamily="34" charset="0"/>
        </a:defRPr>
      </a:lvl1pPr>
    </p:titleStyle>
    <p:bodyStyle>
      <a:lvl1pPr marL="342900" indent="-342900" algn="l" defTabSz="457200" rtl="0" eaLnBrk="1" latinLnBrk="0" hangingPunct="1">
        <a:spcBef>
          <a:spcPct val="20000"/>
        </a:spcBef>
        <a:buClr>
          <a:schemeClr val="tx1"/>
        </a:buClr>
        <a:buFont typeface="Arial"/>
        <a:buChar char="•"/>
        <a:defRPr sz="2400" kern="1200">
          <a:solidFill>
            <a:schemeClr val="accent6">
              <a:lumMod val="10000"/>
            </a:schemeClr>
          </a:solidFill>
          <a:latin typeface="+mn-lt"/>
          <a:ea typeface="+mn-ea"/>
          <a:cs typeface="+mn-cs"/>
        </a:defRPr>
      </a:lvl1pPr>
      <a:lvl2pPr marL="742950" indent="-285750" algn="l" defTabSz="457200" rtl="0" eaLnBrk="1" latinLnBrk="0" hangingPunct="1">
        <a:spcBef>
          <a:spcPct val="20000"/>
        </a:spcBef>
        <a:buClr>
          <a:schemeClr val="tx1"/>
        </a:buClr>
        <a:buFont typeface="Arial"/>
        <a:buChar char="–"/>
        <a:defRPr sz="2000" kern="1200">
          <a:solidFill>
            <a:schemeClr val="accent6">
              <a:lumMod val="10000"/>
            </a:schemeClr>
          </a:solidFill>
          <a:latin typeface="+mn-lt"/>
          <a:ea typeface="+mn-ea"/>
          <a:cs typeface="+mn-cs"/>
        </a:defRPr>
      </a:lvl2pPr>
      <a:lvl3pPr marL="1143000" indent="-228600" algn="l" defTabSz="457200" rtl="0" eaLnBrk="1" latinLnBrk="0" hangingPunct="1">
        <a:spcBef>
          <a:spcPct val="20000"/>
        </a:spcBef>
        <a:buClr>
          <a:schemeClr val="tx2"/>
        </a:buClr>
        <a:buFont typeface="Arial"/>
        <a:buChar char="•"/>
        <a:defRPr sz="1800" kern="1200">
          <a:solidFill>
            <a:schemeClr val="accent6">
              <a:lumMod val="10000"/>
            </a:schemeClr>
          </a:solidFill>
          <a:latin typeface="+mn-lt"/>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accent6">
              <a:lumMod val="10000"/>
            </a:schemeClr>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accent6">
              <a:lumMod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 name="מציין מיקום של כותרת 1">
            <a:extLst>
              <a:ext uri="{FF2B5EF4-FFF2-40B4-BE49-F238E27FC236}">
                <a16:creationId xmlns:a16="http://schemas.microsoft.com/office/drawing/2014/main" id="{2CFED113-5DDD-4FFD-8CCB-BC6D24C55D09}"/>
              </a:ext>
            </a:extLst>
          </p:cNvPr>
          <p:cNvSpPr>
            <a:spLocks noGrp="1"/>
          </p:cNvSpPr>
          <p:nvPr>
            <p:ph type="title"/>
          </p:nvPr>
        </p:nvSpPr>
        <p:spPr>
          <a:xfrm>
            <a:off x="457320" y="206026"/>
            <a:ext cx="7144243" cy="649583"/>
          </a:xfrm>
          <a:prstGeom prst="rect">
            <a:avLst/>
          </a:prstGeom>
        </p:spPr>
        <p:txBody>
          <a:bodyPr vert="horz" lIns="108878" tIns="54439" rIns="108878" bIns="54439" rtlCol="0" anchor="b">
            <a:noAutofit/>
          </a:bodyPr>
          <a:lstStyle/>
          <a:p>
            <a:r>
              <a:rPr lang="en-US" dirty="0"/>
              <a:t>Click to edit headline style</a:t>
            </a:r>
          </a:p>
        </p:txBody>
      </p:sp>
      <p:sp>
        <p:nvSpPr>
          <p:cNvPr id="24" name="מציין מיקום טקסט 2">
            <a:extLst>
              <a:ext uri="{FF2B5EF4-FFF2-40B4-BE49-F238E27FC236}">
                <a16:creationId xmlns:a16="http://schemas.microsoft.com/office/drawing/2014/main" id="{C17FB1B4-EC1B-4F1E-A23B-7FB39219B1FF}"/>
              </a:ext>
            </a:extLst>
          </p:cNvPr>
          <p:cNvSpPr>
            <a:spLocks noGrp="1"/>
          </p:cNvSpPr>
          <p:nvPr>
            <p:ph type="body" idx="1"/>
          </p:nvPr>
        </p:nvSpPr>
        <p:spPr>
          <a:xfrm>
            <a:off x="457320" y="1200429"/>
            <a:ext cx="8419219" cy="3395258"/>
          </a:xfrm>
          <a:prstGeom prst="rect">
            <a:avLst/>
          </a:prstGeom>
        </p:spPr>
        <p:txBody>
          <a:bodyPr vert="horz" lIns="108878" tIns="54439" rIns="108878" bIns="54439" rtlCol="0">
            <a:noAutofit/>
          </a:bodyPr>
          <a:lstStyle/>
          <a:p>
            <a:pPr lvl="0"/>
            <a:r>
              <a:rPr lang="en-US" dirty="0"/>
              <a:t>First Level Text</a:t>
            </a:r>
            <a:endParaRPr lang="he-IL" dirty="0"/>
          </a:p>
          <a:p>
            <a:pPr lvl="1"/>
            <a:r>
              <a:rPr lang="en-US" dirty="0"/>
              <a:t>First Level Bullet</a:t>
            </a:r>
            <a:endParaRPr lang="he-IL" dirty="0"/>
          </a:p>
          <a:p>
            <a:pPr lvl="2"/>
            <a:r>
              <a:rPr lang="en-US" dirty="0"/>
              <a:t>Second Level Bullet</a:t>
            </a:r>
          </a:p>
          <a:p>
            <a:pPr lvl="3"/>
            <a:r>
              <a:rPr lang="en-US" dirty="0"/>
              <a:t>Third Level Number</a:t>
            </a:r>
            <a:endParaRPr lang="he-IL" dirty="0"/>
          </a:p>
          <a:p>
            <a:pPr lvl="4"/>
            <a:r>
              <a:rPr lang="en-US" dirty="0"/>
              <a:t>First Level Number</a:t>
            </a:r>
          </a:p>
          <a:p>
            <a:pPr lvl="5"/>
            <a:r>
              <a:rPr lang="en-US" dirty="0"/>
              <a:t>Second Level Number</a:t>
            </a:r>
          </a:p>
          <a:p>
            <a:pPr lvl="6"/>
            <a:r>
              <a:rPr lang="en-US" dirty="0"/>
              <a:t>Third Level Number</a:t>
            </a:r>
          </a:p>
          <a:p>
            <a:pPr lvl="7"/>
            <a:r>
              <a:rPr lang="en-US" dirty="0"/>
              <a:t>Note</a:t>
            </a:r>
          </a:p>
        </p:txBody>
      </p:sp>
      <p:sp>
        <p:nvSpPr>
          <p:cNvPr id="2" name="MSIPCMContentMarking" descr="{&quot;HashCode&quot;:-1699574231,&quot;Placement&quot;:&quot;Footer&quot;}"/>
          <p:cNvSpPr txBox="1"/>
          <p:nvPr userDrawn="1"/>
        </p:nvSpPr>
        <p:spPr>
          <a:xfrm>
            <a:off x="1" y="5023953"/>
            <a:ext cx="464777" cy="80791"/>
          </a:xfrm>
          <a:prstGeom prst="rect">
            <a:avLst/>
          </a:prstGeom>
          <a:noFill/>
        </p:spPr>
        <p:txBody>
          <a:bodyPr vert="horz" wrap="square" lIns="0" tIns="0" rIns="0" bIns="0" rtlCol="0" anchor="ctr" anchorCtr="1">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525"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C2 General</a:t>
            </a:r>
            <a:endParaRPr kumimoji="0" lang="de-DE" sz="525"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30482174"/>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1" r:id="rId20"/>
    <p:sldLayoutId id="2147483842" r:id="rId21"/>
    <p:sldLayoutId id="2147483843" r:id="rId22"/>
    <p:sldLayoutId id="2147483844" r:id="rId23"/>
    <p:sldLayoutId id="2147483845" r:id="rId24"/>
    <p:sldLayoutId id="2147483846" r:id="rId25"/>
    <p:sldLayoutId id="2147483847" r:id="rId26"/>
    <p:sldLayoutId id="2147483848" r:id="rId27"/>
    <p:sldLayoutId id="2147483849" r:id="rId28"/>
    <p:sldLayoutId id="2147483850" r:id="rId29"/>
    <p:sldLayoutId id="2147483851" r:id="rId30"/>
    <p:sldLayoutId id="2147483852" r:id="rId31"/>
    <p:sldLayoutId id="2147483853" r:id="rId32"/>
    <p:sldLayoutId id="2147483854" r:id="rId33"/>
    <p:sldLayoutId id="2147483855" r:id="rId34"/>
    <p:sldLayoutId id="2147483856"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800" rtl="0" eaLnBrk="1" latinLnBrk="0" hangingPunct="1">
        <a:lnSpc>
          <a:spcPts val="2250"/>
        </a:lnSpc>
        <a:spcBef>
          <a:spcPct val="0"/>
        </a:spcBef>
        <a:buNone/>
        <a:defRPr sz="2250" b="0" kern="1200" baseline="0">
          <a:solidFill>
            <a:schemeClr val="accent1"/>
          </a:solidFill>
          <a:latin typeface="+mn-lt"/>
          <a:ea typeface="+mj-ea"/>
          <a:cs typeface="Tahoma" panose="020B0604030504040204" pitchFamily="34" charset="0"/>
        </a:defRPr>
      </a:lvl1pPr>
    </p:titleStyle>
    <p:bodyStyle>
      <a:lvl1pPr marL="0" indent="0" algn="l" defTabSz="685800" rtl="0" eaLnBrk="1" latinLnBrk="0" hangingPunct="1">
        <a:lnSpc>
          <a:spcPct val="100000"/>
        </a:lnSpc>
        <a:spcBef>
          <a:spcPts val="1350"/>
        </a:spcBef>
        <a:buFont typeface="Wingdings" panose="05000000000000000000" pitchFamily="2" charset="2"/>
        <a:buNone/>
        <a:defRPr sz="1800" kern="1200" baseline="0">
          <a:solidFill>
            <a:schemeClr val="tx1"/>
          </a:solidFill>
          <a:latin typeface="+mn-lt"/>
          <a:ea typeface="+mn-ea"/>
          <a:cs typeface="Tahoma" panose="020B0604030504040204" pitchFamily="34" charset="0"/>
        </a:defRPr>
      </a:lvl1pPr>
      <a:lvl2pPr marL="270000" indent="-270000" algn="l" defTabSz="685800" rtl="0" eaLnBrk="1" latinLnBrk="0" hangingPunct="1">
        <a:lnSpc>
          <a:spcPct val="100000"/>
        </a:lnSpc>
        <a:spcBef>
          <a:spcPts val="900"/>
        </a:spcBef>
        <a:buClr>
          <a:schemeClr val="accent3"/>
        </a:buClr>
        <a:buSzPct val="93000"/>
        <a:buFontTx/>
        <a:buBlip>
          <a:blip r:embed="rId37"/>
        </a:buBlip>
        <a:defRPr sz="1800" kern="1200" baseline="0">
          <a:solidFill>
            <a:schemeClr val="tx1"/>
          </a:solidFill>
          <a:latin typeface="+mj-lt"/>
          <a:ea typeface="+mn-ea"/>
          <a:cs typeface="Tahoma" panose="020B0604030504040204" pitchFamily="34" charset="0"/>
        </a:defRPr>
      </a:lvl2pPr>
      <a:lvl3pPr marL="540000" indent="-270000" algn="l" defTabSz="685800" rtl="0" eaLnBrk="1" latinLnBrk="0" hangingPunct="1">
        <a:lnSpc>
          <a:spcPct val="100000"/>
        </a:lnSpc>
        <a:spcBef>
          <a:spcPts val="450"/>
        </a:spcBef>
        <a:buClr>
          <a:schemeClr val="accent2"/>
        </a:buClr>
        <a:buSzPct val="93000"/>
        <a:buFontTx/>
        <a:buBlip>
          <a:blip r:embed="rId37"/>
        </a:buBlip>
        <a:defRPr sz="1500" kern="1200" baseline="0">
          <a:solidFill>
            <a:schemeClr val="tx1"/>
          </a:solidFill>
          <a:latin typeface="+mj-lt"/>
          <a:ea typeface="+mn-ea"/>
          <a:cs typeface="Tahoma" panose="020B0604030504040204" pitchFamily="34" charset="0"/>
        </a:defRPr>
      </a:lvl3pPr>
      <a:lvl4pPr marL="756000" indent="-216000" algn="l" defTabSz="685800" rtl="0" eaLnBrk="1" latinLnBrk="0" hangingPunct="1">
        <a:lnSpc>
          <a:spcPct val="100000"/>
        </a:lnSpc>
        <a:spcBef>
          <a:spcPts val="300"/>
        </a:spcBef>
        <a:buClr>
          <a:schemeClr val="accent2"/>
        </a:buClr>
        <a:buSzPct val="93000"/>
        <a:buFontTx/>
        <a:buBlip>
          <a:blip r:embed="rId37"/>
        </a:buBlip>
        <a:defRPr sz="1350" kern="1200" baseline="0">
          <a:solidFill>
            <a:schemeClr val="tx1"/>
          </a:solidFill>
          <a:latin typeface="+mj-lt"/>
          <a:ea typeface="+mn-ea"/>
          <a:cs typeface="Tahoma" panose="020B0604030504040204" pitchFamily="34" charset="0"/>
        </a:defRPr>
      </a:lvl4pPr>
      <a:lvl5pPr marL="270000" indent="-270000" algn="l" defTabSz="685800" rtl="0" eaLnBrk="1" latinLnBrk="0" hangingPunct="1">
        <a:lnSpc>
          <a:spcPct val="100000"/>
        </a:lnSpc>
        <a:spcBef>
          <a:spcPts val="900"/>
        </a:spcBef>
        <a:buClr>
          <a:schemeClr val="accent2"/>
        </a:buClr>
        <a:buFont typeface="+mj-lt"/>
        <a:buAutoNum type="arabicPeriod"/>
        <a:defRPr sz="1800" kern="1200" baseline="0">
          <a:solidFill>
            <a:schemeClr val="tx1"/>
          </a:solidFill>
          <a:latin typeface="+mj-lt"/>
          <a:ea typeface="+mn-ea"/>
          <a:cs typeface="Tahoma" panose="020B0604030504040204" pitchFamily="34" charset="0"/>
        </a:defRPr>
      </a:lvl5pPr>
      <a:lvl6pPr marL="540000" indent="-270000" algn="l" defTabSz="685800" rtl="0" eaLnBrk="1" latinLnBrk="0" hangingPunct="1">
        <a:lnSpc>
          <a:spcPct val="100000"/>
        </a:lnSpc>
        <a:spcBef>
          <a:spcPts val="450"/>
        </a:spcBef>
        <a:buClr>
          <a:schemeClr val="accent2"/>
        </a:buClr>
        <a:buFont typeface="+mj-lt"/>
        <a:buAutoNum type="arabicParenR"/>
        <a:defRPr sz="1500" kern="1200" baseline="0">
          <a:solidFill>
            <a:schemeClr val="tx1"/>
          </a:solidFill>
          <a:latin typeface="+mj-lt"/>
          <a:ea typeface="+mn-ea"/>
          <a:cs typeface="Tahoma" panose="020B0604030504040204" pitchFamily="34" charset="0"/>
        </a:defRPr>
      </a:lvl6pPr>
      <a:lvl7pPr marL="756000" indent="-216000" algn="l" defTabSz="685800" rtl="0" eaLnBrk="1" latinLnBrk="0" hangingPunct="1">
        <a:lnSpc>
          <a:spcPct val="100000"/>
        </a:lnSpc>
        <a:spcBef>
          <a:spcPts val="300"/>
        </a:spcBef>
        <a:buClr>
          <a:schemeClr val="accent2"/>
        </a:buClr>
        <a:buFont typeface="+mj-lt"/>
        <a:buAutoNum type="alphaLcParenR"/>
        <a:defRPr sz="1350" kern="1200" baseline="0">
          <a:solidFill>
            <a:schemeClr val="tx1"/>
          </a:solidFill>
          <a:latin typeface="+mj-lt"/>
          <a:ea typeface="+mn-ea"/>
          <a:cs typeface="Tahoma" panose="020B0604030504040204" pitchFamily="34" charset="0"/>
        </a:defRPr>
      </a:lvl7pPr>
      <a:lvl8pPr marL="0" indent="0" algn="l" defTabSz="685800" rtl="0" eaLnBrk="1" latinLnBrk="0" hangingPunct="1">
        <a:lnSpc>
          <a:spcPct val="100000"/>
        </a:lnSpc>
        <a:spcBef>
          <a:spcPts val="450"/>
        </a:spcBef>
        <a:buFont typeface="Arial" panose="020B0604020202020204" pitchFamily="34" charset="0"/>
        <a:buNone/>
        <a:defRPr sz="1200" kern="1200" baseline="0">
          <a:solidFill>
            <a:schemeClr val="tx1"/>
          </a:solidFill>
          <a:latin typeface="+mj-lt"/>
          <a:ea typeface="+mn-ea"/>
          <a:cs typeface="Tahoma" panose="020B0604030504040204" pitchFamily="34" charset="0"/>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orient="horz" pos="3960">
          <p15:clr>
            <a:srgbClr val="F26B43"/>
          </p15:clr>
        </p15:guide>
        <p15:guide id="3" orient="horz" pos="345">
          <p15:clr>
            <a:srgbClr val="F26B43"/>
          </p15:clr>
        </p15:guide>
        <p15:guide id="4" pos="336">
          <p15:clr>
            <a:srgbClr val="F26B43"/>
          </p15:clr>
        </p15:guide>
        <p15:guide id="5" pos="7334">
          <p15:clr>
            <a:srgbClr val="F26B43"/>
          </p15:clr>
        </p15:guide>
        <p15:guide id="6" orient="horz" pos="1192">
          <p15:clr>
            <a:srgbClr val="A4A3A4"/>
          </p15:clr>
        </p15:guide>
        <p15:guide id="7" orient="horz" pos="960">
          <p15:clr>
            <a:srgbClr val="A4A3A4"/>
          </p15:clr>
        </p15:guide>
        <p15:guide id="9" orient="horz" pos="1420">
          <p15:clr>
            <a:srgbClr val="A4A3A4"/>
          </p15:clr>
        </p15:guide>
        <p15:guide id="12" orient="horz" pos="2160">
          <p15:clr>
            <a:srgbClr val="A4A3A4"/>
          </p15:clr>
        </p15:guide>
        <p15:guide id="13" orient="horz" pos="632">
          <p15:clr>
            <a:srgbClr val="A4A3A4"/>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 name="מציין מיקום של כותרת 1">
            <a:extLst>
              <a:ext uri="{FF2B5EF4-FFF2-40B4-BE49-F238E27FC236}">
                <a16:creationId xmlns:a16="http://schemas.microsoft.com/office/drawing/2014/main" id="{2CFED113-5DDD-4FFD-8CCB-BC6D24C55D09}"/>
              </a:ext>
            </a:extLst>
          </p:cNvPr>
          <p:cNvSpPr>
            <a:spLocks noGrp="1"/>
          </p:cNvSpPr>
          <p:nvPr>
            <p:ph type="title"/>
          </p:nvPr>
        </p:nvSpPr>
        <p:spPr>
          <a:xfrm>
            <a:off x="457320" y="206026"/>
            <a:ext cx="7144243" cy="649583"/>
          </a:xfrm>
          <a:prstGeom prst="rect">
            <a:avLst/>
          </a:prstGeom>
        </p:spPr>
        <p:txBody>
          <a:bodyPr vert="horz" lIns="108878" tIns="54439" rIns="108878" bIns="54439" rtlCol="0" anchor="b">
            <a:noAutofit/>
          </a:bodyPr>
          <a:lstStyle/>
          <a:p>
            <a:r>
              <a:rPr lang="en-US" dirty="0"/>
              <a:t>Click to edit headline style</a:t>
            </a:r>
          </a:p>
        </p:txBody>
      </p:sp>
      <p:sp>
        <p:nvSpPr>
          <p:cNvPr id="24" name="מציין מיקום טקסט 2">
            <a:extLst>
              <a:ext uri="{FF2B5EF4-FFF2-40B4-BE49-F238E27FC236}">
                <a16:creationId xmlns:a16="http://schemas.microsoft.com/office/drawing/2014/main" id="{C17FB1B4-EC1B-4F1E-A23B-7FB39219B1FF}"/>
              </a:ext>
            </a:extLst>
          </p:cNvPr>
          <p:cNvSpPr>
            <a:spLocks noGrp="1"/>
          </p:cNvSpPr>
          <p:nvPr>
            <p:ph type="body" idx="1"/>
          </p:nvPr>
        </p:nvSpPr>
        <p:spPr>
          <a:xfrm>
            <a:off x="457320" y="1200429"/>
            <a:ext cx="8419219" cy="3395258"/>
          </a:xfrm>
          <a:prstGeom prst="rect">
            <a:avLst/>
          </a:prstGeom>
        </p:spPr>
        <p:txBody>
          <a:bodyPr vert="horz" lIns="108878" tIns="54439" rIns="108878" bIns="54439" rtlCol="0">
            <a:noAutofit/>
          </a:bodyPr>
          <a:lstStyle/>
          <a:p>
            <a:pPr lvl="0"/>
            <a:r>
              <a:rPr lang="en-US" dirty="0"/>
              <a:t>First Level Text</a:t>
            </a:r>
            <a:endParaRPr lang="he-IL" dirty="0"/>
          </a:p>
          <a:p>
            <a:pPr lvl="1"/>
            <a:r>
              <a:rPr lang="en-US" dirty="0"/>
              <a:t>First Level Bullet</a:t>
            </a:r>
            <a:endParaRPr lang="he-IL" dirty="0"/>
          </a:p>
          <a:p>
            <a:pPr lvl="2"/>
            <a:r>
              <a:rPr lang="en-US" dirty="0"/>
              <a:t>Second Level Bullet</a:t>
            </a:r>
          </a:p>
          <a:p>
            <a:pPr lvl="3"/>
            <a:r>
              <a:rPr lang="en-US" dirty="0"/>
              <a:t>Third Level Number</a:t>
            </a:r>
            <a:endParaRPr lang="he-IL" dirty="0"/>
          </a:p>
          <a:p>
            <a:pPr lvl="4"/>
            <a:r>
              <a:rPr lang="en-US" dirty="0"/>
              <a:t>First Level Number</a:t>
            </a:r>
          </a:p>
          <a:p>
            <a:pPr lvl="5"/>
            <a:r>
              <a:rPr lang="en-US" dirty="0"/>
              <a:t>Second Level Number</a:t>
            </a:r>
          </a:p>
          <a:p>
            <a:pPr lvl="6"/>
            <a:r>
              <a:rPr lang="en-US" dirty="0"/>
              <a:t>Third Level Number</a:t>
            </a:r>
          </a:p>
          <a:p>
            <a:pPr lvl="7"/>
            <a:r>
              <a:rPr lang="en-US" dirty="0"/>
              <a:t>Note</a:t>
            </a:r>
          </a:p>
        </p:txBody>
      </p:sp>
      <p:sp>
        <p:nvSpPr>
          <p:cNvPr id="2" name="MSIPCMContentMarking" descr="{&quot;HashCode&quot;:-1699574231,&quot;Placement&quot;:&quot;Footer&quot;}"/>
          <p:cNvSpPr txBox="1"/>
          <p:nvPr userDrawn="1"/>
        </p:nvSpPr>
        <p:spPr>
          <a:xfrm>
            <a:off x="1" y="5023953"/>
            <a:ext cx="464777" cy="80791"/>
          </a:xfrm>
          <a:prstGeom prst="rect">
            <a:avLst/>
          </a:prstGeom>
          <a:noFill/>
        </p:spPr>
        <p:txBody>
          <a:bodyPr vert="horz" wrap="square" lIns="0" tIns="0" rIns="0" bIns="0" rtlCol="0" anchor="ctr" anchorCtr="1">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525"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C2 General</a:t>
            </a:r>
            <a:endParaRPr kumimoji="0" lang="de-DE" sz="525"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71962211"/>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 id="2147483881" r:id="rId24"/>
    <p:sldLayoutId id="2147483882" r:id="rId25"/>
    <p:sldLayoutId id="2147483883" r:id="rId26"/>
    <p:sldLayoutId id="2147483884" r:id="rId27"/>
    <p:sldLayoutId id="2147483885" r:id="rId28"/>
    <p:sldLayoutId id="2147483886" r:id="rId29"/>
    <p:sldLayoutId id="2147483887" r:id="rId30"/>
    <p:sldLayoutId id="2147483888" r:id="rId31"/>
    <p:sldLayoutId id="2147483889" r:id="rId32"/>
    <p:sldLayoutId id="2147483890" r:id="rId33"/>
    <p:sldLayoutId id="2147483891" r:id="rId34"/>
    <p:sldLayoutId id="2147483892" r:id="rId35"/>
    <p:sldLayoutId id="2147483893" r:id="rId36"/>
    <p:sldLayoutId id="2147483894" r:id="rId37"/>
    <p:sldLayoutId id="2147483895" r:id="rId38"/>
    <p:sldLayoutId id="2147483896" r:id="rId39"/>
    <p:sldLayoutId id="2147483897" r:id="rId4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800" rtl="0" eaLnBrk="1" latinLnBrk="0" hangingPunct="1">
        <a:lnSpc>
          <a:spcPts val="2250"/>
        </a:lnSpc>
        <a:spcBef>
          <a:spcPct val="0"/>
        </a:spcBef>
        <a:buNone/>
        <a:defRPr sz="2250" b="0" kern="1200" baseline="0">
          <a:solidFill>
            <a:schemeClr val="accent1"/>
          </a:solidFill>
          <a:latin typeface="+mn-lt"/>
          <a:ea typeface="+mj-ea"/>
          <a:cs typeface="Tahoma" panose="020B0604030504040204" pitchFamily="34" charset="0"/>
        </a:defRPr>
      </a:lvl1pPr>
    </p:titleStyle>
    <p:bodyStyle>
      <a:lvl1pPr marL="0" indent="0" algn="l" defTabSz="685800" rtl="0" eaLnBrk="1" latinLnBrk="0" hangingPunct="1">
        <a:lnSpc>
          <a:spcPct val="100000"/>
        </a:lnSpc>
        <a:spcBef>
          <a:spcPts val="1350"/>
        </a:spcBef>
        <a:buFont typeface="Wingdings" panose="05000000000000000000" pitchFamily="2" charset="2"/>
        <a:buNone/>
        <a:defRPr sz="1800" kern="1200" baseline="0">
          <a:solidFill>
            <a:schemeClr val="tx1"/>
          </a:solidFill>
          <a:latin typeface="+mn-lt"/>
          <a:ea typeface="+mn-ea"/>
          <a:cs typeface="Tahoma" panose="020B0604030504040204" pitchFamily="34" charset="0"/>
        </a:defRPr>
      </a:lvl1pPr>
      <a:lvl2pPr marL="270000" indent="-270000" algn="l" defTabSz="685800" rtl="0" eaLnBrk="1" latinLnBrk="0" hangingPunct="1">
        <a:lnSpc>
          <a:spcPct val="100000"/>
        </a:lnSpc>
        <a:spcBef>
          <a:spcPts val="900"/>
        </a:spcBef>
        <a:buClr>
          <a:schemeClr val="accent3"/>
        </a:buClr>
        <a:buSzPct val="93000"/>
        <a:buFontTx/>
        <a:buBlip>
          <a:blip r:embed="rId42"/>
        </a:buBlip>
        <a:defRPr sz="1800" kern="1200" baseline="0">
          <a:solidFill>
            <a:schemeClr val="tx1"/>
          </a:solidFill>
          <a:latin typeface="+mj-lt"/>
          <a:ea typeface="+mn-ea"/>
          <a:cs typeface="Tahoma" panose="020B0604030504040204" pitchFamily="34" charset="0"/>
        </a:defRPr>
      </a:lvl2pPr>
      <a:lvl3pPr marL="540000" indent="-270000" algn="l" defTabSz="685800" rtl="0" eaLnBrk="1" latinLnBrk="0" hangingPunct="1">
        <a:lnSpc>
          <a:spcPct val="100000"/>
        </a:lnSpc>
        <a:spcBef>
          <a:spcPts val="450"/>
        </a:spcBef>
        <a:buClr>
          <a:schemeClr val="accent2"/>
        </a:buClr>
        <a:buSzPct val="93000"/>
        <a:buFontTx/>
        <a:buBlip>
          <a:blip r:embed="rId42"/>
        </a:buBlip>
        <a:defRPr sz="1500" kern="1200" baseline="0">
          <a:solidFill>
            <a:schemeClr val="tx1"/>
          </a:solidFill>
          <a:latin typeface="+mj-lt"/>
          <a:ea typeface="+mn-ea"/>
          <a:cs typeface="Tahoma" panose="020B0604030504040204" pitchFamily="34" charset="0"/>
        </a:defRPr>
      </a:lvl3pPr>
      <a:lvl4pPr marL="756000" indent="-216000" algn="l" defTabSz="685800" rtl="0" eaLnBrk="1" latinLnBrk="0" hangingPunct="1">
        <a:lnSpc>
          <a:spcPct val="100000"/>
        </a:lnSpc>
        <a:spcBef>
          <a:spcPts val="300"/>
        </a:spcBef>
        <a:buClr>
          <a:schemeClr val="accent2"/>
        </a:buClr>
        <a:buSzPct val="93000"/>
        <a:buFontTx/>
        <a:buBlip>
          <a:blip r:embed="rId42"/>
        </a:buBlip>
        <a:defRPr sz="1350" kern="1200" baseline="0">
          <a:solidFill>
            <a:schemeClr val="tx1"/>
          </a:solidFill>
          <a:latin typeface="+mj-lt"/>
          <a:ea typeface="+mn-ea"/>
          <a:cs typeface="Tahoma" panose="020B0604030504040204" pitchFamily="34" charset="0"/>
        </a:defRPr>
      </a:lvl4pPr>
      <a:lvl5pPr marL="270000" indent="-270000" algn="l" defTabSz="685800" rtl="0" eaLnBrk="1" latinLnBrk="0" hangingPunct="1">
        <a:lnSpc>
          <a:spcPct val="100000"/>
        </a:lnSpc>
        <a:spcBef>
          <a:spcPts val="900"/>
        </a:spcBef>
        <a:buClr>
          <a:schemeClr val="accent2"/>
        </a:buClr>
        <a:buFont typeface="+mj-lt"/>
        <a:buAutoNum type="arabicPeriod"/>
        <a:defRPr sz="1800" kern="1200" baseline="0">
          <a:solidFill>
            <a:schemeClr val="tx1"/>
          </a:solidFill>
          <a:latin typeface="+mj-lt"/>
          <a:ea typeface="+mn-ea"/>
          <a:cs typeface="Tahoma" panose="020B0604030504040204" pitchFamily="34" charset="0"/>
        </a:defRPr>
      </a:lvl5pPr>
      <a:lvl6pPr marL="540000" indent="-270000" algn="l" defTabSz="685800" rtl="0" eaLnBrk="1" latinLnBrk="0" hangingPunct="1">
        <a:lnSpc>
          <a:spcPct val="100000"/>
        </a:lnSpc>
        <a:spcBef>
          <a:spcPts val="450"/>
        </a:spcBef>
        <a:buClr>
          <a:schemeClr val="accent2"/>
        </a:buClr>
        <a:buFont typeface="+mj-lt"/>
        <a:buAutoNum type="arabicParenR"/>
        <a:defRPr sz="1500" kern="1200" baseline="0">
          <a:solidFill>
            <a:schemeClr val="tx1"/>
          </a:solidFill>
          <a:latin typeface="+mj-lt"/>
          <a:ea typeface="+mn-ea"/>
          <a:cs typeface="Tahoma" panose="020B0604030504040204" pitchFamily="34" charset="0"/>
        </a:defRPr>
      </a:lvl6pPr>
      <a:lvl7pPr marL="756000" indent="-216000" algn="l" defTabSz="685800" rtl="0" eaLnBrk="1" latinLnBrk="0" hangingPunct="1">
        <a:lnSpc>
          <a:spcPct val="100000"/>
        </a:lnSpc>
        <a:spcBef>
          <a:spcPts val="300"/>
        </a:spcBef>
        <a:buClr>
          <a:schemeClr val="accent2"/>
        </a:buClr>
        <a:buFont typeface="+mj-lt"/>
        <a:buAutoNum type="alphaLcParenR"/>
        <a:defRPr sz="1350" kern="1200" baseline="0">
          <a:solidFill>
            <a:schemeClr val="tx1"/>
          </a:solidFill>
          <a:latin typeface="+mj-lt"/>
          <a:ea typeface="+mn-ea"/>
          <a:cs typeface="Tahoma" panose="020B0604030504040204" pitchFamily="34" charset="0"/>
        </a:defRPr>
      </a:lvl7pPr>
      <a:lvl8pPr marL="0" indent="0" algn="l" defTabSz="685800" rtl="0" eaLnBrk="1" latinLnBrk="0" hangingPunct="1">
        <a:lnSpc>
          <a:spcPct val="100000"/>
        </a:lnSpc>
        <a:spcBef>
          <a:spcPts val="450"/>
        </a:spcBef>
        <a:buFont typeface="Arial" panose="020B0604020202020204" pitchFamily="34" charset="0"/>
        <a:buNone/>
        <a:defRPr sz="1200" kern="1200" baseline="0">
          <a:solidFill>
            <a:schemeClr val="tx1"/>
          </a:solidFill>
          <a:latin typeface="+mj-lt"/>
          <a:ea typeface="+mn-ea"/>
          <a:cs typeface="Tahoma" panose="020B0604030504040204" pitchFamily="34" charset="0"/>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orient="horz" pos="3960">
          <p15:clr>
            <a:srgbClr val="F26B43"/>
          </p15:clr>
        </p15:guide>
        <p15:guide id="3" orient="horz" pos="345">
          <p15:clr>
            <a:srgbClr val="F26B43"/>
          </p15:clr>
        </p15:guide>
        <p15:guide id="4" pos="336">
          <p15:clr>
            <a:srgbClr val="F26B43"/>
          </p15:clr>
        </p15:guide>
        <p15:guide id="5" pos="7334">
          <p15:clr>
            <a:srgbClr val="F26B43"/>
          </p15:clr>
        </p15:guide>
        <p15:guide id="6" orient="horz" pos="1192">
          <p15:clr>
            <a:srgbClr val="A4A3A4"/>
          </p15:clr>
        </p15:guide>
        <p15:guide id="7" orient="horz" pos="960">
          <p15:clr>
            <a:srgbClr val="A4A3A4"/>
          </p15:clr>
        </p15:guide>
        <p15:guide id="9" orient="horz" pos="1420">
          <p15:clr>
            <a:srgbClr val="A4A3A4"/>
          </p15:clr>
        </p15:guide>
        <p15:guide id="12" orient="horz" pos="2160">
          <p15:clr>
            <a:srgbClr val="A4A3A4"/>
          </p15:clr>
        </p15:guide>
        <p15:guide id="13" orient="horz" pos="632">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 name="מציין מיקום של כותרת 1">
            <a:extLst>
              <a:ext uri="{FF2B5EF4-FFF2-40B4-BE49-F238E27FC236}">
                <a16:creationId xmlns:a16="http://schemas.microsoft.com/office/drawing/2014/main" id="{2CFED113-5DDD-4FFD-8CCB-BC6D24C55D09}"/>
              </a:ext>
            </a:extLst>
          </p:cNvPr>
          <p:cNvSpPr>
            <a:spLocks noGrp="1"/>
          </p:cNvSpPr>
          <p:nvPr>
            <p:ph type="title"/>
          </p:nvPr>
        </p:nvSpPr>
        <p:spPr>
          <a:xfrm>
            <a:off x="457320" y="206026"/>
            <a:ext cx="7144243" cy="649583"/>
          </a:xfrm>
          <a:prstGeom prst="rect">
            <a:avLst/>
          </a:prstGeom>
        </p:spPr>
        <p:txBody>
          <a:bodyPr vert="horz" lIns="108878" tIns="54439" rIns="108878" bIns="54439" rtlCol="0" anchor="b">
            <a:noAutofit/>
          </a:bodyPr>
          <a:lstStyle/>
          <a:p>
            <a:r>
              <a:rPr lang="en-US" dirty="0"/>
              <a:t>Click to edit headline style</a:t>
            </a:r>
          </a:p>
        </p:txBody>
      </p:sp>
      <p:sp>
        <p:nvSpPr>
          <p:cNvPr id="24" name="מציין מיקום טקסט 2">
            <a:extLst>
              <a:ext uri="{FF2B5EF4-FFF2-40B4-BE49-F238E27FC236}">
                <a16:creationId xmlns:a16="http://schemas.microsoft.com/office/drawing/2014/main" id="{C17FB1B4-EC1B-4F1E-A23B-7FB39219B1FF}"/>
              </a:ext>
            </a:extLst>
          </p:cNvPr>
          <p:cNvSpPr>
            <a:spLocks noGrp="1"/>
          </p:cNvSpPr>
          <p:nvPr>
            <p:ph type="body" idx="1"/>
          </p:nvPr>
        </p:nvSpPr>
        <p:spPr>
          <a:xfrm>
            <a:off x="457320" y="1200429"/>
            <a:ext cx="8419219" cy="3395258"/>
          </a:xfrm>
          <a:prstGeom prst="rect">
            <a:avLst/>
          </a:prstGeom>
        </p:spPr>
        <p:txBody>
          <a:bodyPr vert="horz" lIns="108878" tIns="54439" rIns="108878" bIns="54439" rtlCol="0">
            <a:noAutofit/>
          </a:bodyPr>
          <a:lstStyle/>
          <a:p>
            <a:pPr lvl="0"/>
            <a:r>
              <a:rPr lang="en-US" dirty="0"/>
              <a:t>First Level Text</a:t>
            </a:r>
            <a:endParaRPr lang="he-IL" dirty="0"/>
          </a:p>
          <a:p>
            <a:pPr lvl="1"/>
            <a:r>
              <a:rPr lang="en-US" dirty="0"/>
              <a:t>First Level Bullet</a:t>
            </a:r>
            <a:endParaRPr lang="he-IL" dirty="0"/>
          </a:p>
          <a:p>
            <a:pPr lvl="2"/>
            <a:r>
              <a:rPr lang="en-US" dirty="0"/>
              <a:t>Second Level Bullet</a:t>
            </a:r>
          </a:p>
          <a:p>
            <a:pPr lvl="3"/>
            <a:r>
              <a:rPr lang="en-US" dirty="0"/>
              <a:t>Third Level Number</a:t>
            </a:r>
            <a:endParaRPr lang="he-IL" dirty="0"/>
          </a:p>
          <a:p>
            <a:pPr lvl="4"/>
            <a:r>
              <a:rPr lang="en-US" dirty="0"/>
              <a:t>First Level Number</a:t>
            </a:r>
          </a:p>
          <a:p>
            <a:pPr lvl="5"/>
            <a:r>
              <a:rPr lang="en-US" dirty="0"/>
              <a:t>Second Level Number</a:t>
            </a:r>
          </a:p>
          <a:p>
            <a:pPr lvl="6"/>
            <a:r>
              <a:rPr lang="en-US" dirty="0"/>
              <a:t>Third Level Number</a:t>
            </a:r>
          </a:p>
          <a:p>
            <a:pPr lvl="7"/>
            <a:r>
              <a:rPr lang="en-US" dirty="0"/>
              <a:t>Note</a:t>
            </a:r>
          </a:p>
        </p:txBody>
      </p:sp>
    </p:spTree>
    <p:extLst>
      <p:ext uri="{BB962C8B-B14F-4D97-AF65-F5344CB8AC3E}">
        <p14:creationId xmlns:p14="http://schemas.microsoft.com/office/powerpoint/2010/main" val="33289376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800" rtl="0" eaLnBrk="1" latinLnBrk="0" hangingPunct="1">
        <a:lnSpc>
          <a:spcPts val="2250"/>
        </a:lnSpc>
        <a:spcBef>
          <a:spcPct val="0"/>
        </a:spcBef>
        <a:buNone/>
        <a:defRPr sz="2250" b="0" kern="1200" baseline="0">
          <a:solidFill>
            <a:schemeClr val="accent1"/>
          </a:solidFill>
          <a:latin typeface="+mn-lt"/>
          <a:ea typeface="+mj-ea"/>
          <a:cs typeface="Tahoma" panose="020B0604030504040204" pitchFamily="34" charset="0"/>
        </a:defRPr>
      </a:lvl1pPr>
    </p:titleStyle>
    <p:bodyStyle>
      <a:lvl1pPr marL="0" indent="0" algn="l" defTabSz="685800" rtl="0" eaLnBrk="1" latinLnBrk="0" hangingPunct="1">
        <a:lnSpc>
          <a:spcPct val="100000"/>
        </a:lnSpc>
        <a:spcBef>
          <a:spcPts val="1350"/>
        </a:spcBef>
        <a:buFont typeface="Wingdings" panose="05000000000000000000" pitchFamily="2" charset="2"/>
        <a:buNone/>
        <a:defRPr sz="1800" kern="1200" baseline="0">
          <a:solidFill>
            <a:schemeClr val="tx1"/>
          </a:solidFill>
          <a:latin typeface="+mn-lt"/>
          <a:ea typeface="+mn-ea"/>
          <a:cs typeface="Tahoma" panose="020B0604030504040204" pitchFamily="34" charset="0"/>
        </a:defRPr>
      </a:lvl1pPr>
      <a:lvl2pPr marL="270000" indent="-270000" algn="l" defTabSz="685800" rtl="0" eaLnBrk="1" latinLnBrk="0" hangingPunct="1">
        <a:lnSpc>
          <a:spcPct val="100000"/>
        </a:lnSpc>
        <a:spcBef>
          <a:spcPts val="900"/>
        </a:spcBef>
        <a:buClr>
          <a:schemeClr val="accent3"/>
        </a:buClr>
        <a:buSzPct val="93000"/>
        <a:buFontTx/>
        <a:buBlip>
          <a:blip r:embed="rId39"/>
        </a:buBlip>
        <a:defRPr sz="1800" kern="1200" baseline="0">
          <a:solidFill>
            <a:schemeClr val="tx1"/>
          </a:solidFill>
          <a:latin typeface="+mj-lt"/>
          <a:ea typeface="+mn-ea"/>
          <a:cs typeface="Tahoma" panose="020B0604030504040204" pitchFamily="34" charset="0"/>
        </a:defRPr>
      </a:lvl2pPr>
      <a:lvl3pPr marL="540000" indent="-270000" algn="l" defTabSz="685800" rtl="0" eaLnBrk="1" latinLnBrk="0" hangingPunct="1">
        <a:lnSpc>
          <a:spcPct val="100000"/>
        </a:lnSpc>
        <a:spcBef>
          <a:spcPts val="450"/>
        </a:spcBef>
        <a:buClr>
          <a:schemeClr val="accent2"/>
        </a:buClr>
        <a:buSzPct val="93000"/>
        <a:buFontTx/>
        <a:buBlip>
          <a:blip r:embed="rId39"/>
        </a:buBlip>
        <a:defRPr sz="1500" kern="1200" baseline="0">
          <a:solidFill>
            <a:schemeClr val="tx1"/>
          </a:solidFill>
          <a:latin typeface="+mj-lt"/>
          <a:ea typeface="+mn-ea"/>
          <a:cs typeface="Tahoma" panose="020B0604030504040204" pitchFamily="34" charset="0"/>
        </a:defRPr>
      </a:lvl3pPr>
      <a:lvl4pPr marL="756000" indent="-216000" algn="l" defTabSz="685800" rtl="0" eaLnBrk="1" latinLnBrk="0" hangingPunct="1">
        <a:lnSpc>
          <a:spcPct val="100000"/>
        </a:lnSpc>
        <a:spcBef>
          <a:spcPts val="300"/>
        </a:spcBef>
        <a:buClr>
          <a:schemeClr val="accent2"/>
        </a:buClr>
        <a:buSzPct val="93000"/>
        <a:buFontTx/>
        <a:buBlip>
          <a:blip r:embed="rId39"/>
        </a:buBlip>
        <a:defRPr sz="1350" kern="1200" baseline="0">
          <a:solidFill>
            <a:schemeClr val="tx1"/>
          </a:solidFill>
          <a:latin typeface="+mj-lt"/>
          <a:ea typeface="+mn-ea"/>
          <a:cs typeface="Tahoma" panose="020B0604030504040204" pitchFamily="34" charset="0"/>
        </a:defRPr>
      </a:lvl4pPr>
      <a:lvl5pPr marL="270000" indent="-270000" algn="l" defTabSz="685800" rtl="0" eaLnBrk="1" latinLnBrk="0" hangingPunct="1">
        <a:lnSpc>
          <a:spcPct val="100000"/>
        </a:lnSpc>
        <a:spcBef>
          <a:spcPts val="900"/>
        </a:spcBef>
        <a:buClr>
          <a:schemeClr val="accent2"/>
        </a:buClr>
        <a:buFont typeface="+mj-lt"/>
        <a:buAutoNum type="arabicPeriod"/>
        <a:defRPr sz="1800" kern="1200" baseline="0">
          <a:solidFill>
            <a:schemeClr val="tx1"/>
          </a:solidFill>
          <a:latin typeface="+mj-lt"/>
          <a:ea typeface="+mn-ea"/>
          <a:cs typeface="Tahoma" panose="020B0604030504040204" pitchFamily="34" charset="0"/>
        </a:defRPr>
      </a:lvl5pPr>
      <a:lvl6pPr marL="540000" indent="-270000" algn="l" defTabSz="685800" rtl="0" eaLnBrk="1" latinLnBrk="0" hangingPunct="1">
        <a:lnSpc>
          <a:spcPct val="100000"/>
        </a:lnSpc>
        <a:spcBef>
          <a:spcPts val="450"/>
        </a:spcBef>
        <a:buClr>
          <a:schemeClr val="accent2"/>
        </a:buClr>
        <a:buFont typeface="+mj-lt"/>
        <a:buAutoNum type="arabicParenR"/>
        <a:defRPr sz="1500" kern="1200" baseline="0">
          <a:solidFill>
            <a:schemeClr val="tx1"/>
          </a:solidFill>
          <a:latin typeface="+mj-lt"/>
          <a:ea typeface="+mn-ea"/>
          <a:cs typeface="Tahoma" panose="020B0604030504040204" pitchFamily="34" charset="0"/>
        </a:defRPr>
      </a:lvl6pPr>
      <a:lvl7pPr marL="756000" indent="-216000" algn="l" defTabSz="685800" rtl="0" eaLnBrk="1" latinLnBrk="0" hangingPunct="1">
        <a:lnSpc>
          <a:spcPct val="100000"/>
        </a:lnSpc>
        <a:spcBef>
          <a:spcPts val="300"/>
        </a:spcBef>
        <a:buClr>
          <a:schemeClr val="accent2"/>
        </a:buClr>
        <a:buFont typeface="+mj-lt"/>
        <a:buAutoNum type="alphaLcParenR"/>
        <a:defRPr sz="1350" kern="1200" baseline="0">
          <a:solidFill>
            <a:schemeClr val="tx1"/>
          </a:solidFill>
          <a:latin typeface="+mj-lt"/>
          <a:ea typeface="+mn-ea"/>
          <a:cs typeface="Tahoma" panose="020B0604030504040204" pitchFamily="34" charset="0"/>
        </a:defRPr>
      </a:lvl7pPr>
      <a:lvl8pPr marL="0" indent="0" algn="l" defTabSz="685800" rtl="0" eaLnBrk="1" latinLnBrk="0" hangingPunct="1">
        <a:lnSpc>
          <a:spcPct val="100000"/>
        </a:lnSpc>
        <a:spcBef>
          <a:spcPts val="450"/>
        </a:spcBef>
        <a:buFont typeface="Arial" panose="020B0604020202020204" pitchFamily="34" charset="0"/>
        <a:buNone/>
        <a:defRPr sz="1200" kern="1200" baseline="0">
          <a:solidFill>
            <a:schemeClr val="tx1"/>
          </a:solidFill>
          <a:latin typeface="+mj-lt"/>
          <a:ea typeface="+mn-ea"/>
          <a:cs typeface="Tahoma" panose="020B0604030504040204" pitchFamily="34" charset="0"/>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orient="horz" pos="3960">
          <p15:clr>
            <a:srgbClr val="F26B43"/>
          </p15:clr>
        </p15:guide>
        <p15:guide id="3" orient="horz" pos="345">
          <p15:clr>
            <a:srgbClr val="F26B43"/>
          </p15:clr>
        </p15:guide>
        <p15:guide id="4" pos="336">
          <p15:clr>
            <a:srgbClr val="F26B43"/>
          </p15:clr>
        </p15:guide>
        <p15:guide id="5" pos="7334">
          <p15:clr>
            <a:srgbClr val="F26B43"/>
          </p15:clr>
        </p15:guide>
        <p15:guide id="6" orient="horz" pos="1192">
          <p15:clr>
            <a:srgbClr val="A4A3A4"/>
          </p15:clr>
        </p15:guide>
        <p15:guide id="7" orient="horz" pos="960">
          <p15:clr>
            <a:srgbClr val="A4A3A4"/>
          </p15:clr>
        </p15:guide>
        <p15:guide id="9" orient="horz" pos="1420">
          <p15:clr>
            <a:srgbClr val="A4A3A4"/>
          </p15:clr>
        </p15:guide>
        <p15:guide id="12" orient="horz" pos="2160">
          <p15:clr>
            <a:srgbClr val="A4A3A4"/>
          </p15:clr>
        </p15:guide>
        <p15:guide id="13" orient="horz" pos="632">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7" descr="90%"/>
          <p:cNvSpPr>
            <a:spLocks noChangeArrowheads="1"/>
          </p:cNvSpPr>
          <p:nvPr/>
        </p:nvSpPr>
        <p:spPr bwMode="auto">
          <a:xfrm>
            <a:off x="0" y="1"/>
            <a:ext cx="9144000" cy="735806"/>
          </a:xfrm>
          <a:prstGeom prst="rect">
            <a:avLst/>
          </a:prstGeom>
          <a:pattFill prst="pct90">
            <a:fgClr>
              <a:srgbClr val="CC99FF"/>
            </a:fgClr>
            <a:bgClr>
              <a:schemeClr val="folHlink"/>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lgn="ctr" defTabSz="685800"/>
            <a:endParaRPr lang="de-DE" sz="1350" b="1">
              <a:solidFill>
                <a:srgbClr val="D9D9D9"/>
              </a:solidFill>
              <a:latin typeface="Jokerman" pitchFamily="82" charset="0"/>
              <a:ea typeface="ＭＳ Ｐゴシック" pitchFamily="34" charset="-128"/>
              <a:cs typeface="+mn-cs"/>
            </a:endParaRPr>
          </a:p>
        </p:txBody>
      </p:sp>
      <p:sp>
        <p:nvSpPr>
          <p:cNvPr id="1027" name="Text Placeholder 2"/>
          <p:cNvSpPr>
            <a:spLocks noGrp="1"/>
          </p:cNvSpPr>
          <p:nvPr>
            <p:ph type="body" idx="1"/>
          </p:nvPr>
        </p:nvSpPr>
        <p:spPr bwMode="auto">
          <a:xfrm>
            <a:off x="392114" y="1017985"/>
            <a:ext cx="8359775" cy="375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4" tIns="45682" rIns="91364" bIns="4568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bwMode="auto">
          <a:xfrm>
            <a:off x="457200" y="4767263"/>
            <a:ext cx="2133600" cy="273844"/>
          </a:xfrm>
          <a:prstGeom prst="rect">
            <a:avLst/>
          </a:prstGeom>
          <a:noFill/>
          <a:ln w="9525">
            <a:noFill/>
            <a:miter lim="800000"/>
            <a:headEnd/>
            <a:tailEnd/>
          </a:ln>
        </p:spPr>
        <p:txBody>
          <a:bodyPr vert="horz" wrap="square" lIns="91364" tIns="45682" rIns="91364" bIns="45682" numCol="1" anchor="ctr" anchorCtr="0" compatLnSpc="1">
            <a:prstTxWarp prst="textNoShape">
              <a:avLst/>
            </a:prstTxWarp>
          </a:bodyPr>
          <a:lstStyle>
            <a:lvl1pPr>
              <a:defRPr sz="900">
                <a:solidFill>
                  <a:srgbClr val="898989"/>
                </a:solidFill>
                <a:latin typeface="Calibri" pitchFamily="34" charset="0"/>
              </a:defRPr>
            </a:lvl1pPr>
          </a:lstStyle>
          <a:p>
            <a:pPr defTabSz="685800">
              <a:defRPr/>
            </a:pPr>
            <a:fld id="{40DCF57A-7D78-4F84-9E05-4E82EAA1A70B}" type="datetime5">
              <a:rPr lang="en-GB" smtClean="0">
                <a:ea typeface="ＭＳ Ｐゴシック" pitchFamily="34" charset="-128"/>
              </a:rPr>
              <a:pPr defTabSz="685800">
                <a:defRPr/>
              </a:pPr>
              <a:t>27-Jun-23</a:t>
            </a:fld>
            <a:endParaRPr lang="en-GB">
              <a:ea typeface="ＭＳ Ｐゴシック" pitchFamily="34" charset="-128"/>
            </a:endParaRPr>
          </a:p>
        </p:txBody>
      </p:sp>
      <p:sp>
        <p:nvSpPr>
          <p:cNvPr id="6" name="Slide Number Placeholder 5"/>
          <p:cNvSpPr>
            <a:spLocks noGrp="1"/>
          </p:cNvSpPr>
          <p:nvPr>
            <p:ph type="sldNum" sz="quarter" idx="4"/>
          </p:nvPr>
        </p:nvSpPr>
        <p:spPr bwMode="auto">
          <a:xfrm>
            <a:off x="6553200" y="4767263"/>
            <a:ext cx="2133600" cy="273844"/>
          </a:xfrm>
          <a:prstGeom prst="rect">
            <a:avLst/>
          </a:prstGeom>
          <a:noFill/>
          <a:ln w="9525">
            <a:noFill/>
            <a:miter lim="800000"/>
            <a:headEnd/>
            <a:tailEnd/>
          </a:ln>
        </p:spPr>
        <p:txBody>
          <a:bodyPr vert="horz" wrap="square" lIns="91364" tIns="45682" rIns="91364" bIns="45682" numCol="1" anchor="ctr" anchorCtr="0" compatLnSpc="1">
            <a:prstTxWarp prst="textNoShape">
              <a:avLst/>
            </a:prstTxWarp>
          </a:bodyPr>
          <a:lstStyle>
            <a:lvl1pPr algn="r">
              <a:defRPr sz="900">
                <a:solidFill>
                  <a:srgbClr val="898989"/>
                </a:solidFill>
                <a:latin typeface="Calibri" pitchFamily="34" charset="0"/>
              </a:defRPr>
            </a:lvl1pPr>
          </a:lstStyle>
          <a:p>
            <a:pPr defTabSz="685800">
              <a:defRPr/>
            </a:pPr>
            <a:fld id="{B9E7821E-C7AF-4775-A2D9-A0136F79B935}" type="slidenum">
              <a:rPr lang="en-GB" smtClean="0">
                <a:ea typeface="ＭＳ Ｐゴシック" pitchFamily="34" charset="-128"/>
              </a:rPr>
              <a:pPr defTabSz="685800">
                <a:defRPr/>
              </a:pPr>
              <a:t>‹Nr.›</a:t>
            </a:fld>
            <a:endParaRPr lang="en-GB">
              <a:ea typeface="ＭＳ Ｐゴシック" pitchFamily="34" charset="-128"/>
            </a:endParaRPr>
          </a:p>
        </p:txBody>
      </p:sp>
      <p:sp>
        <p:nvSpPr>
          <p:cNvPr id="1030" name="Titelplatzhalter 1"/>
          <p:cNvSpPr>
            <a:spLocks noGrp="1"/>
          </p:cNvSpPr>
          <p:nvPr>
            <p:ph type="title"/>
          </p:nvPr>
        </p:nvSpPr>
        <p:spPr bwMode="auto">
          <a:xfrm>
            <a:off x="393700" y="428625"/>
            <a:ext cx="8356600" cy="58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364" bIns="0" numCol="1" anchor="ctr" anchorCtr="0" compatLnSpc="1">
            <a:prstTxWarp prst="textNoShape">
              <a:avLst/>
            </a:prstTxWarp>
          </a:bodyPr>
          <a:lstStyle/>
          <a:p>
            <a:pPr lvl="0"/>
            <a:r>
              <a:rPr lang="en-GB"/>
              <a:t>Headline   ̶  Calibri(Heading)</a:t>
            </a:r>
            <a:br>
              <a:rPr lang="en-GB"/>
            </a:br>
            <a:r>
              <a:rPr lang="en-GB"/>
              <a:t>24pt Bold Justified</a:t>
            </a:r>
          </a:p>
        </p:txBody>
      </p:sp>
      <p:sp>
        <p:nvSpPr>
          <p:cNvPr id="20" name="Footer Placeholder 4"/>
          <p:cNvSpPr>
            <a:spLocks noGrp="1"/>
          </p:cNvSpPr>
          <p:nvPr>
            <p:ph type="ftr" sz="quarter" idx="3"/>
          </p:nvPr>
        </p:nvSpPr>
        <p:spPr bwMode="auto">
          <a:xfrm>
            <a:off x="3124200" y="4767263"/>
            <a:ext cx="2895600" cy="322660"/>
          </a:xfrm>
          <a:prstGeom prst="rect">
            <a:avLst/>
          </a:prstGeom>
          <a:noFill/>
          <a:ln w="9525">
            <a:noFill/>
            <a:miter lim="800000"/>
            <a:headEnd/>
            <a:tailEnd/>
          </a:ln>
        </p:spPr>
        <p:txBody>
          <a:bodyPr vert="horz" wrap="square" lIns="91364" tIns="45682" rIns="91364" bIns="45682" numCol="1" anchor="t" anchorCtr="0" compatLnSpc="1">
            <a:prstTxWarp prst="textNoShape">
              <a:avLst/>
            </a:prstTxWarp>
          </a:bodyPr>
          <a:lstStyle>
            <a:lvl1pPr algn="ctr">
              <a:defRPr sz="900">
                <a:solidFill>
                  <a:srgbClr val="6699FF"/>
                </a:solidFill>
                <a:latin typeface="Calibri" pitchFamily="34" charset="0"/>
              </a:defRPr>
            </a:lvl1pPr>
          </a:lstStyle>
          <a:p>
            <a:pPr defTabSz="685800">
              <a:defRPr/>
            </a:pPr>
            <a:endParaRPr lang="en-GB">
              <a:ea typeface="ＭＳ Ｐゴシック" pitchFamily="34" charset="-128"/>
            </a:endParaRPr>
          </a:p>
        </p:txBody>
      </p:sp>
    </p:spTree>
    <p:extLst>
      <p:ext uri="{BB962C8B-B14F-4D97-AF65-F5344CB8AC3E}">
        <p14:creationId xmlns:p14="http://schemas.microsoft.com/office/powerpoint/2010/main" val="237834461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hf hdr="0"/>
  <p:txStyles>
    <p:titleStyle>
      <a:lvl1pPr algn="just" rtl="0" eaLnBrk="0" fontAlgn="base" hangingPunct="0">
        <a:spcBef>
          <a:spcPct val="0"/>
        </a:spcBef>
        <a:spcAft>
          <a:spcPct val="0"/>
        </a:spcAft>
        <a:defRPr sz="1800" b="1" kern="1200">
          <a:solidFill>
            <a:schemeClr val="tx1"/>
          </a:solidFill>
          <a:latin typeface="+mj-lt"/>
          <a:ea typeface="ＭＳ Ｐゴシック" charset="0"/>
          <a:cs typeface="ＭＳ Ｐゴシック" charset="0"/>
        </a:defRPr>
      </a:lvl1pPr>
      <a:lvl2pPr algn="just" rtl="0" eaLnBrk="0" fontAlgn="base" hangingPunct="0">
        <a:spcBef>
          <a:spcPct val="0"/>
        </a:spcBef>
        <a:spcAft>
          <a:spcPct val="0"/>
        </a:spcAft>
        <a:defRPr sz="1800" b="1">
          <a:solidFill>
            <a:schemeClr val="tx1"/>
          </a:solidFill>
          <a:latin typeface="Calibri" pitchFamily="34" charset="0"/>
          <a:ea typeface="ＭＳ Ｐゴシック" charset="0"/>
          <a:cs typeface="ＭＳ Ｐゴシック" charset="0"/>
        </a:defRPr>
      </a:lvl2pPr>
      <a:lvl3pPr algn="just" rtl="0" eaLnBrk="0" fontAlgn="base" hangingPunct="0">
        <a:spcBef>
          <a:spcPct val="0"/>
        </a:spcBef>
        <a:spcAft>
          <a:spcPct val="0"/>
        </a:spcAft>
        <a:defRPr sz="1800" b="1">
          <a:solidFill>
            <a:schemeClr val="tx1"/>
          </a:solidFill>
          <a:latin typeface="Calibri" pitchFamily="34" charset="0"/>
          <a:ea typeface="ＭＳ Ｐゴシック" charset="0"/>
          <a:cs typeface="ＭＳ Ｐゴシック" charset="0"/>
        </a:defRPr>
      </a:lvl3pPr>
      <a:lvl4pPr algn="just" rtl="0" eaLnBrk="0" fontAlgn="base" hangingPunct="0">
        <a:spcBef>
          <a:spcPct val="0"/>
        </a:spcBef>
        <a:spcAft>
          <a:spcPct val="0"/>
        </a:spcAft>
        <a:defRPr sz="1800" b="1">
          <a:solidFill>
            <a:schemeClr val="tx1"/>
          </a:solidFill>
          <a:latin typeface="Calibri" pitchFamily="34" charset="0"/>
          <a:ea typeface="ＭＳ Ｐゴシック" charset="0"/>
          <a:cs typeface="ＭＳ Ｐゴシック" charset="0"/>
        </a:defRPr>
      </a:lvl4pPr>
      <a:lvl5pPr algn="just" rtl="0" eaLnBrk="0" fontAlgn="base" hangingPunct="0">
        <a:spcBef>
          <a:spcPct val="0"/>
        </a:spcBef>
        <a:spcAft>
          <a:spcPct val="0"/>
        </a:spcAft>
        <a:defRPr sz="1800" b="1">
          <a:solidFill>
            <a:schemeClr val="tx1"/>
          </a:solidFill>
          <a:latin typeface="Calibri" pitchFamily="34" charset="0"/>
          <a:ea typeface="ＭＳ Ｐゴシック" charset="0"/>
          <a:cs typeface="ＭＳ Ｐゴシック" charset="0"/>
        </a:defRPr>
      </a:lvl5pPr>
      <a:lvl6pPr marL="342615" algn="l" rtl="0" eaLnBrk="1" fontAlgn="base" hangingPunct="1">
        <a:spcBef>
          <a:spcPct val="0"/>
        </a:spcBef>
        <a:spcAft>
          <a:spcPct val="0"/>
        </a:spcAft>
        <a:defRPr sz="1800" b="1">
          <a:solidFill>
            <a:schemeClr val="tx1"/>
          </a:solidFill>
          <a:latin typeface="Calibri" pitchFamily="34" charset="0"/>
        </a:defRPr>
      </a:lvl6pPr>
      <a:lvl7pPr marL="685234" algn="l" rtl="0" eaLnBrk="1" fontAlgn="base" hangingPunct="1">
        <a:spcBef>
          <a:spcPct val="0"/>
        </a:spcBef>
        <a:spcAft>
          <a:spcPct val="0"/>
        </a:spcAft>
        <a:defRPr sz="1800" b="1">
          <a:solidFill>
            <a:schemeClr val="tx1"/>
          </a:solidFill>
          <a:latin typeface="Calibri" pitchFamily="34" charset="0"/>
        </a:defRPr>
      </a:lvl7pPr>
      <a:lvl8pPr marL="1027853" algn="l" rtl="0" eaLnBrk="1" fontAlgn="base" hangingPunct="1">
        <a:spcBef>
          <a:spcPct val="0"/>
        </a:spcBef>
        <a:spcAft>
          <a:spcPct val="0"/>
        </a:spcAft>
        <a:defRPr sz="1800" b="1">
          <a:solidFill>
            <a:schemeClr val="tx1"/>
          </a:solidFill>
          <a:latin typeface="Calibri" pitchFamily="34" charset="0"/>
        </a:defRPr>
      </a:lvl8pPr>
      <a:lvl9pPr marL="1370471" algn="l" rtl="0" eaLnBrk="1" fontAlgn="base" hangingPunct="1">
        <a:spcBef>
          <a:spcPct val="0"/>
        </a:spcBef>
        <a:spcAft>
          <a:spcPct val="0"/>
        </a:spcAft>
        <a:defRPr sz="1800" b="1">
          <a:solidFill>
            <a:schemeClr val="tx1"/>
          </a:solidFill>
          <a:latin typeface="Calibri" pitchFamily="34" charset="0"/>
        </a:defRPr>
      </a:lvl9pPr>
    </p:titleStyle>
    <p:bodyStyle>
      <a:lvl1pPr marL="255985" indent="-255985" algn="just" rtl="0" eaLnBrk="0" fontAlgn="base" hangingPunct="0">
        <a:spcBef>
          <a:spcPct val="20000"/>
        </a:spcBef>
        <a:spcAft>
          <a:spcPct val="0"/>
        </a:spcAft>
        <a:buFont typeface="Arial" pitchFamily="34" charset="0"/>
        <a:buChar char="•"/>
        <a:defRPr lang="en-US" sz="1650" kern="1200" dirty="0">
          <a:solidFill>
            <a:srgbClr val="403152"/>
          </a:solidFill>
          <a:latin typeface="+mn-lt"/>
          <a:ea typeface="ＭＳ Ｐゴシック" charset="0"/>
          <a:cs typeface="ＭＳ Ｐゴシック" charset="0"/>
        </a:defRPr>
      </a:lvl1pPr>
      <a:lvl2pPr marL="556022" indent="-213122" algn="just" rtl="0" eaLnBrk="0" fontAlgn="base" hangingPunct="0">
        <a:spcBef>
          <a:spcPct val="20000"/>
        </a:spcBef>
        <a:spcAft>
          <a:spcPct val="0"/>
        </a:spcAft>
        <a:buFont typeface="Arial" pitchFamily="34" charset="0"/>
        <a:buChar char="–"/>
        <a:defRPr lang="en-US" sz="1500" kern="1200" dirty="0">
          <a:solidFill>
            <a:srgbClr val="632523"/>
          </a:solidFill>
          <a:latin typeface="+mn-lt"/>
          <a:ea typeface="ＭＳ Ｐゴシック" charset="0"/>
          <a:cs typeface="+mn-cs"/>
        </a:defRPr>
      </a:lvl2pPr>
      <a:lvl3pPr marL="856060" indent="-170260" algn="just" rtl="0" eaLnBrk="0" fontAlgn="base" hangingPunct="0">
        <a:spcBef>
          <a:spcPct val="20000"/>
        </a:spcBef>
        <a:spcAft>
          <a:spcPct val="0"/>
        </a:spcAft>
        <a:buFont typeface="Arial" pitchFamily="34" charset="0"/>
        <a:buChar char="•"/>
        <a:defRPr lang="en-US" kern="1200" dirty="0">
          <a:solidFill>
            <a:srgbClr val="254061"/>
          </a:solidFill>
          <a:latin typeface="+mn-lt"/>
          <a:ea typeface="ＭＳ Ｐゴシック" charset="0"/>
          <a:cs typeface="+mn-cs"/>
        </a:defRPr>
      </a:lvl3pPr>
      <a:lvl4pPr marL="1198960" indent="-170260" algn="just" rtl="0" eaLnBrk="0" fontAlgn="base" hangingPunct="0">
        <a:spcBef>
          <a:spcPct val="20000"/>
        </a:spcBef>
        <a:spcAft>
          <a:spcPct val="0"/>
        </a:spcAft>
        <a:buFont typeface="Arial" pitchFamily="34" charset="0"/>
        <a:buChar char="–"/>
        <a:defRPr lang="en-US" sz="1200" kern="1200" dirty="0">
          <a:solidFill>
            <a:srgbClr val="4F6228"/>
          </a:solidFill>
          <a:latin typeface="+mn-lt"/>
          <a:ea typeface="ＭＳ Ｐゴシック" charset="0"/>
          <a:cs typeface="+mn-cs"/>
        </a:defRPr>
      </a:lvl4pPr>
      <a:lvl5pPr marL="1540669" indent="-170260" algn="just" rtl="0" eaLnBrk="0" fontAlgn="base" hangingPunct="0">
        <a:spcBef>
          <a:spcPct val="20000"/>
        </a:spcBef>
        <a:spcAft>
          <a:spcPct val="0"/>
        </a:spcAft>
        <a:buFont typeface="Arial" pitchFamily="34" charset="0"/>
        <a:buChar char="»"/>
        <a:defRPr lang="en-GB" sz="1050" kern="1200" dirty="0">
          <a:solidFill>
            <a:srgbClr val="215968"/>
          </a:solidFill>
          <a:latin typeface="+mn-lt"/>
          <a:ea typeface="ＭＳ Ｐゴシック" charset="0"/>
          <a:cs typeface="+mn-cs"/>
        </a:defRPr>
      </a:lvl5pPr>
      <a:lvl6pPr marL="1884397" indent="-171309" algn="l" defTabSz="68523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7016" indent="-171309" algn="l" defTabSz="68523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9631" indent="-171309" algn="l" defTabSz="68523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2247" indent="-171309" algn="l" defTabSz="68523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34" rtl="0" eaLnBrk="1" latinLnBrk="0" hangingPunct="1">
        <a:defRPr sz="1350" kern="1200">
          <a:solidFill>
            <a:schemeClr val="tx1"/>
          </a:solidFill>
          <a:latin typeface="+mn-lt"/>
          <a:ea typeface="+mn-ea"/>
          <a:cs typeface="+mn-cs"/>
        </a:defRPr>
      </a:lvl1pPr>
      <a:lvl2pPr marL="342615" algn="l" defTabSz="685234" rtl="0" eaLnBrk="1" latinLnBrk="0" hangingPunct="1">
        <a:defRPr sz="1350" kern="1200">
          <a:solidFill>
            <a:schemeClr val="tx1"/>
          </a:solidFill>
          <a:latin typeface="+mn-lt"/>
          <a:ea typeface="+mn-ea"/>
          <a:cs typeface="+mn-cs"/>
        </a:defRPr>
      </a:lvl2pPr>
      <a:lvl3pPr marL="685234" algn="l" defTabSz="685234" rtl="0" eaLnBrk="1" latinLnBrk="0" hangingPunct="1">
        <a:defRPr sz="1350" kern="1200">
          <a:solidFill>
            <a:schemeClr val="tx1"/>
          </a:solidFill>
          <a:latin typeface="+mn-lt"/>
          <a:ea typeface="+mn-ea"/>
          <a:cs typeface="+mn-cs"/>
        </a:defRPr>
      </a:lvl3pPr>
      <a:lvl4pPr marL="1027853" algn="l" defTabSz="685234" rtl="0" eaLnBrk="1" latinLnBrk="0" hangingPunct="1">
        <a:defRPr sz="1350" kern="1200">
          <a:solidFill>
            <a:schemeClr val="tx1"/>
          </a:solidFill>
          <a:latin typeface="+mn-lt"/>
          <a:ea typeface="+mn-ea"/>
          <a:cs typeface="+mn-cs"/>
        </a:defRPr>
      </a:lvl4pPr>
      <a:lvl5pPr marL="1370471" algn="l" defTabSz="685234" rtl="0" eaLnBrk="1" latinLnBrk="0" hangingPunct="1">
        <a:defRPr sz="1350" kern="1200">
          <a:solidFill>
            <a:schemeClr val="tx1"/>
          </a:solidFill>
          <a:latin typeface="+mn-lt"/>
          <a:ea typeface="+mn-ea"/>
          <a:cs typeface="+mn-cs"/>
        </a:defRPr>
      </a:lvl5pPr>
      <a:lvl6pPr marL="1713087" algn="l" defTabSz="685234" rtl="0" eaLnBrk="1" latinLnBrk="0" hangingPunct="1">
        <a:defRPr sz="1350" kern="1200">
          <a:solidFill>
            <a:schemeClr val="tx1"/>
          </a:solidFill>
          <a:latin typeface="+mn-lt"/>
          <a:ea typeface="+mn-ea"/>
          <a:cs typeface="+mn-cs"/>
        </a:defRPr>
      </a:lvl6pPr>
      <a:lvl7pPr marL="2055705" algn="l" defTabSz="685234" rtl="0" eaLnBrk="1" latinLnBrk="0" hangingPunct="1">
        <a:defRPr sz="1350" kern="1200">
          <a:solidFill>
            <a:schemeClr val="tx1"/>
          </a:solidFill>
          <a:latin typeface="+mn-lt"/>
          <a:ea typeface="+mn-ea"/>
          <a:cs typeface="+mn-cs"/>
        </a:defRPr>
      </a:lvl7pPr>
      <a:lvl8pPr marL="2398323" algn="l" defTabSz="685234" rtl="0" eaLnBrk="1" latinLnBrk="0" hangingPunct="1">
        <a:defRPr sz="1350" kern="1200">
          <a:solidFill>
            <a:schemeClr val="tx1"/>
          </a:solidFill>
          <a:latin typeface="+mn-lt"/>
          <a:ea typeface="+mn-ea"/>
          <a:cs typeface="+mn-cs"/>
        </a:defRPr>
      </a:lvl8pPr>
      <a:lvl9pPr marL="2740940" algn="l" defTabSz="685234"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7" descr="90%"/>
          <p:cNvSpPr>
            <a:spLocks noChangeArrowheads="1"/>
          </p:cNvSpPr>
          <p:nvPr/>
        </p:nvSpPr>
        <p:spPr bwMode="auto">
          <a:xfrm>
            <a:off x="0" y="1"/>
            <a:ext cx="9144000" cy="735806"/>
          </a:xfrm>
          <a:prstGeom prst="rect">
            <a:avLst/>
          </a:prstGeom>
          <a:pattFill prst="pct90">
            <a:fgClr>
              <a:srgbClr val="CC99FF"/>
            </a:fgClr>
            <a:bgClr>
              <a:schemeClr val="folHlink"/>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lgn="ctr" defTabSz="685800"/>
            <a:endParaRPr lang="de-DE" sz="1350" b="1">
              <a:solidFill>
                <a:srgbClr val="D9D9D9"/>
              </a:solidFill>
              <a:latin typeface="Jokerman" pitchFamily="82" charset="0"/>
              <a:ea typeface="ＭＳ Ｐゴシック" pitchFamily="34" charset="-128"/>
            </a:endParaRPr>
          </a:p>
        </p:txBody>
      </p:sp>
      <p:sp>
        <p:nvSpPr>
          <p:cNvPr id="1027" name="Text Placeholder 2"/>
          <p:cNvSpPr>
            <a:spLocks noGrp="1"/>
          </p:cNvSpPr>
          <p:nvPr>
            <p:ph type="body" idx="1"/>
          </p:nvPr>
        </p:nvSpPr>
        <p:spPr bwMode="auto">
          <a:xfrm>
            <a:off x="392114" y="1017985"/>
            <a:ext cx="8359775" cy="375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4" tIns="45682" rIns="91364" bIns="4568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bwMode="auto">
          <a:xfrm>
            <a:off x="457200" y="4767263"/>
            <a:ext cx="2133600" cy="273844"/>
          </a:xfrm>
          <a:prstGeom prst="rect">
            <a:avLst/>
          </a:prstGeom>
          <a:noFill/>
          <a:ln w="9525">
            <a:noFill/>
            <a:miter lim="800000"/>
            <a:headEnd/>
            <a:tailEnd/>
          </a:ln>
        </p:spPr>
        <p:txBody>
          <a:bodyPr vert="horz" wrap="square" lIns="91364" tIns="45682" rIns="91364" bIns="45682" numCol="1" anchor="ctr" anchorCtr="0" compatLnSpc="1">
            <a:prstTxWarp prst="textNoShape">
              <a:avLst/>
            </a:prstTxWarp>
          </a:bodyPr>
          <a:lstStyle>
            <a:lvl1pPr>
              <a:defRPr sz="900">
                <a:solidFill>
                  <a:srgbClr val="898989"/>
                </a:solidFill>
                <a:latin typeface="Calibri" pitchFamily="34" charset="0"/>
              </a:defRPr>
            </a:lvl1pPr>
          </a:lstStyle>
          <a:p>
            <a:pPr defTabSz="685800">
              <a:defRPr/>
            </a:pPr>
            <a:fld id="{40DCF57A-7D78-4F84-9E05-4E82EAA1A70B}" type="datetime5">
              <a:rPr lang="en-GB" smtClean="0">
                <a:ea typeface="ＭＳ Ｐゴシック" pitchFamily="34" charset="-128"/>
              </a:rPr>
              <a:pPr defTabSz="685800">
                <a:defRPr/>
              </a:pPr>
              <a:t>27-Jun-23</a:t>
            </a:fld>
            <a:endParaRPr lang="en-GB">
              <a:ea typeface="ＭＳ Ｐゴシック" pitchFamily="34" charset="-128"/>
            </a:endParaRPr>
          </a:p>
        </p:txBody>
      </p:sp>
      <p:sp>
        <p:nvSpPr>
          <p:cNvPr id="6" name="Slide Number Placeholder 5"/>
          <p:cNvSpPr>
            <a:spLocks noGrp="1"/>
          </p:cNvSpPr>
          <p:nvPr>
            <p:ph type="sldNum" sz="quarter" idx="4"/>
          </p:nvPr>
        </p:nvSpPr>
        <p:spPr bwMode="auto">
          <a:xfrm>
            <a:off x="6553200" y="4767263"/>
            <a:ext cx="2133600" cy="273844"/>
          </a:xfrm>
          <a:prstGeom prst="rect">
            <a:avLst/>
          </a:prstGeom>
          <a:noFill/>
          <a:ln w="9525">
            <a:noFill/>
            <a:miter lim="800000"/>
            <a:headEnd/>
            <a:tailEnd/>
          </a:ln>
        </p:spPr>
        <p:txBody>
          <a:bodyPr vert="horz" wrap="square" lIns="91364" tIns="45682" rIns="91364" bIns="45682" numCol="1" anchor="ctr" anchorCtr="0" compatLnSpc="1">
            <a:prstTxWarp prst="textNoShape">
              <a:avLst/>
            </a:prstTxWarp>
          </a:bodyPr>
          <a:lstStyle>
            <a:lvl1pPr algn="r">
              <a:defRPr sz="900">
                <a:solidFill>
                  <a:srgbClr val="898989"/>
                </a:solidFill>
                <a:latin typeface="Calibri" pitchFamily="34" charset="0"/>
              </a:defRPr>
            </a:lvl1pPr>
          </a:lstStyle>
          <a:p>
            <a:pPr defTabSz="685800">
              <a:defRPr/>
            </a:pPr>
            <a:fld id="{B9E7821E-C7AF-4775-A2D9-A0136F79B935}" type="slidenum">
              <a:rPr lang="en-GB" smtClean="0">
                <a:ea typeface="ＭＳ Ｐゴシック" pitchFamily="34" charset="-128"/>
              </a:rPr>
              <a:pPr defTabSz="685800">
                <a:defRPr/>
              </a:pPr>
              <a:t>‹Nr.›</a:t>
            </a:fld>
            <a:endParaRPr lang="en-GB">
              <a:ea typeface="ＭＳ Ｐゴシック" pitchFamily="34" charset="-128"/>
            </a:endParaRPr>
          </a:p>
        </p:txBody>
      </p:sp>
      <p:sp>
        <p:nvSpPr>
          <p:cNvPr id="1030" name="Titelplatzhalter 1"/>
          <p:cNvSpPr>
            <a:spLocks noGrp="1"/>
          </p:cNvSpPr>
          <p:nvPr>
            <p:ph type="title"/>
          </p:nvPr>
        </p:nvSpPr>
        <p:spPr bwMode="auto">
          <a:xfrm>
            <a:off x="393700" y="428625"/>
            <a:ext cx="8356600" cy="58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364" bIns="0" numCol="1" anchor="ctr" anchorCtr="0" compatLnSpc="1">
            <a:prstTxWarp prst="textNoShape">
              <a:avLst/>
            </a:prstTxWarp>
          </a:bodyPr>
          <a:lstStyle/>
          <a:p>
            <a:pPr lvl="0"/>
            <a:r>
              <a:rPr lang="en-GB"/>
              <a:t>Headline   ̶  Calibri(Heading)</a:t>
            </a:r>
            <a:br>
              <a:rPr lang="en-GB"/>
            </a:br>
            <a:r>
              <a:rPr lang="en-GB"/>
              <a:t>24pt Bold Justified</a:t>
            </a:r>
          </a:p>
        </p:txBody>
      </p:sp>
      <p:sp>
        <p:nvSpPr>
          <p:cNvPr id="20" name="Footer Placeholder 4"/>
          <p:cNvSpPr>
            <a:spLocks noGrp="1"/>
          </p:cNvSpPr>
          <p:nvPr>
            <p:ph type="ftr" sz="quarter" idx="3"/>
          </p:nvPr>
        </p:nvSpPr>
        <p:spPr bwMode="auto">
          <a:xfrm>
            <a:off x="3124200" y="4767263"/>
            <a:ext cx="2895600" cy="322660"/>
          </a:xfrm>
          <a:prstGeom prst="rect">
            <a:avLst/>
          </a:prstGeom>
          <a:noFill/>
          <a:ln w="9525">
            <a:noFill/>
            <a:miter lim="800000"/>
            <a:headEnd/>
            <a:tailEnd/>
          </a:ln>
        </p:spPr>
        <p:txBody>
          <a:bodyPr vert="horz" wrap="square" lIns="91364" tIns="45682" rIns="91364" bIns="45682" numCol="1" anchor="t" anchorCtr="0" compatLnSpc="1">
            <a:prstTxWarp prst="textNoShape">
              <a:avLst/>
            </a:prstTxWarp>
          </a:bodyPr>
          <a:lstStyle>
            <a:lvl1pPr algn="ctr">
              <a:defRPr sz="900">
                <a:solidFill>
                  <a:srgbClr val="6699FF"/>
                </a:solidFill>
                <a:latin typeface="Calibri" pitchFamily="34" charset="0"/>
              </a:defRPr>
            </a:lvl1pPr>
          </a:lstStyle>
          <a:p>
            <a:pPr defTabSz="685800">
              <a:defRPr/>
            </a:pPr>
            <a:endParaRPr lang="en-GB">
              <a:ea typeface="ＭＳ Ｐゴシック" pitchFamily="34" charset="-128"/>
            </a:endParaRPr>
          </a:p>
        </p:txBody>
      </p:sp>
    </p:spTree>
    <p:extLst>
      <p:ext uri="{BB962C8B-B14F-4D97-AF65-F5344CB8AC3E}">
        <p14:creationId xmlns:p14="http://schemas.microsoft.com/office/powerpoint/2010/main" val="81665444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hf hdr="0"/>
  <p:txStyles>
    <p:titleStyle>
      <a:lvl1pPr algn="just" rtl="0" eaLnBrk="0" fontAlgn="base" hangingPunct="0">
        <a:spcBef>
          <a:spcPct val="0"/>
        </a:spcBef>
        <a:spcAft>
          <a:spcPct val="0"/>
        </a:spcAft>
        <a:defRPr sz="1800" b="1" kern="1200">
          <a:solidFill>
            <a:schemeClr val="tx1"/>
          </a:solidFill>
          <a:latin typeface="+mj-lt"/>
          <a:ea typeface="ＭＳ Ｐゴシック" charset="0"/>
          <a:cs typeface="ＭＳ Ｐゴシック" charset="0"/>
        </a:defRPr>
      </a:lvl1pPr>
      <a:lvl2pPr algn="just" rtl="0" eaLnBrk="0" fontAlgn="base" hangingPunct="0">
        <a:spcBef>
          <a:spcPct val="0"/>
        </a:spcBef>
        <a:spcAft>
          <a:spcPct val="0"/>
        </a:spcAft>
        <a:defRPr sz="1800" b="1">
          <a:solidFill>
            <a:schemeClr val="tx1"/>
          </a:solidFill>
          <a:latin typeface="Calibri" pitchFamily="34" charset="0"/>
          <a:ea typeface="ＭＳ Ｐゴシック" charset="0"/>
          <a:cs typeface="ＭＳ Ｐゴシック" charset="0"/>
        </a:defRPr>
      </a:lvl2pPr>
      <a:lvl3pPr algn="just" rtl="0" eaLnBrk="0" fontAlgn="base" hangingPunct="0">
        <a:spcBef>
          <a:spcPct val="0"/>
        </a:spcBef>
        <a:spcAft>
          <a:spcPct val="0"/>
        </a:spcAft>
        <a:defRPr sz="1800" b="1">
          <a:solidFill>
            <a:schemeClr val="tx1"/>
          </a:solidFill>
          <a:latin typeface="Calibri" pitchFamily="34" charset="0"/>
          <a:ea typeface="ＭＳ Ｐゴシック" charset="0"/>
          <a:cs typeface="ＭＳ Ｐゴシック" charset="0"/>
        </a:defRPr>
      </a:lvl3pPr>
      <a:lvl4pPr algn="just" rtl="0" eaLnBrk="0" fontAlgn="base" hangingPunct="0">
        <a:spcBef>
          <a:spcPct val="0"/>
        </a:spcBef>
        <a:spcAft>
          <a:spcPct val="0"/>
        </a:spcAft>
        <a:defRPr sz="1800" b="1">
          <a:solidFill>
            <a:schemeClr val="tx1"/>
          </a:solidFill>
          <a:latin typeface="Calibri" pitchFamily="34" charset="0"/>
          <a:ea typeface="ＭＳ Ｐゴシック" charset="0"/>
          <a:cs typeface="ＭＳ Ｐゴシック" charset="0"/>
        </a:defRPr>
      </a:lvl4pPr>
      <a:lvl5pPr algn="just" rtl="0" eaLnBrk="0" fontAlgn="base" hangingPunct="0">
        <a:spcBef>
          <a:spcPct val="0"/>
        </a:spcBef>
        <a:spcAft>
          <a:spcPct val="0"/>
        </a:spcAft>
        <a:defRPr sz="1800" b="1">
          <a:solidFill>
            <a:schemeClr val="tx1"/>
          </a:solidFill>
          <a:latin typeface="Calibri" pitchFamily="34" charset="0"/>
          <a:ea typeface="ＭＳ Ｐゴシック" charset="0"/>
          <a:cs typeface="ＭＳ Ｐゴシック" charset="0"/>
        </a:defRPr>
      </a:lvl5pPr>
      <a:lvl6pPr marL="342615" algn="l" rtl="0" eaLnBrk="1" fontAlgn="base" hangingPunct="1">
        <a:spcBef>
          <a:spcPct val="0"/>
        </a:spcBef>
        <a:spcAft>
          <a:spcPct val="0"/>
        </a:spcAft>
        <a:defRPr sz="1800" b="1">
          <a:solidFill>
            <a:schemeClr val="tx1"/>
          </a:solidFill>
          <a:latin typeface="Calibri" pitchFamily="34" charset="0"/>
        </a:defRPr>
      </a:lvl6pPr>
      <a:lvl7pPr marL="685234" algn="l" rtl="0" eaLnBrk="1" fontAlgn="base" hangingPunct="1">
        <a:spcBef>
          <a:spcPct val="0"/>
        </a:spcBef>
        <a:spcAft>
          <a:spcPct val="0"/>
        </a:spcAft>
        <a:defRPr sz="1800" b="1">
          <a:solidFill>
            <a:schemeClr val="tx1"/>
          </a:solidFill>
          <a:latin typeface="Calibri" pitchFamily="34" charset="0"/>
        </a:defRPr>
      </a:lvl7pPr>
      <a:lvl8pPr marL="1027853" algn="l" rtl="0" eaLnBrk="1" fontAlgn="base" hangingPunct="1">
        <a:spcBef>
          <a:spcPct val="0"/>
        </a:spcBef>
        <a:spcAft>
          <a:spcPct val="0"/>
        </a:spcAft>
        <a:defRPr sz="1800" b="1">
          <a:solidFill>
            <a:schemeClr val="tx1"/>
          </a:solidFill>
          <a:latin typeface="Calibri" pitchFamily="34" charset="0"/>
        </a:defRPr>
      </a:lvl8pPr>
      <a:lvl9pPr marL="1370471" algn="l" rtl="0" eaLnBrk="1" fontAlgn="base" hangingPunct="1">
        <a:spcBef>
          <a:spcPct val="0"/>
        </a:spcBef>
        <a:spcAft>
          <a:spcPct val="0"/>
        </a:spcAft>
        <a:defRPr sz="1800" b="1">
          <a:solidFill>
            <a:schemeClr val="tx1"/>
          </a:solidFill>
          <a:latin typeface="Calibri" pitchFamily="34" charset="0"/>
        </a:defRPr>
      </a:lvl9pPr>
    </p:titleStyle>
    <p:bodyStyle>
      <a:lvl1pPr marL="255985" indent="-255985" algn="just" rtl="0" eaLnBrk="0" fontAlgn="base" hangingPunct="0">
        <a:spcBef>
          <a:spcPct val="20000"/>
        </a:spcBef>
        <a:spcAft>
          <a:spcPct val="0"/>
        </a:spcAft>
        <a:buFont typeface="Arial" pitchFamily="34" charset="0"/>
        <a:buChar char="•"/>
        <a:defRPr lang="en-US" sz="1650" kern="1200" dirty="0">
          <a:solidFill>
            <a:srgbClr val="403152"/>
          </a:solidFill>
          <a:latin typeface="+mn-lt"/>
          <a:ea typeface="ＭＳ Ｐゴシック" charset="0"/>
          <a:cs typeface="ＭＳ Ｐゴシック" charset="0"/>
        </a:defRPr>
      </a:lvl1pPr>
      <a:lvl2pPr marL="556022" indent="-213122" algn="just" rtl="0" eaLnBrk="0" fontAlgn="base" hangingPunct="0">
        <a:spcBef>
          <a:spcPct val="20000"/>
        </a:spcBef>
        <a:spcAft>
          <a:spcPct val="0"/>
        </a:spcAft>
        <a:buFont typeface="Arial" pitchFamily="34" charset="0"/>
        <a:buChar char="–"/>
        <a:defRPr lang="en-US" sz="1500" kern="1200" dirty="0">
          <a:solidFill>
            <a:srgbClr val="632523"/>
          </a:solidFill>
          <a:latin typeface="+mn-lt"/>
          <a:ea typeface="ＭＳ Ｐゴシック" charset="0"/>
          <a:cs typeface="+mn-cs"/>
        </a:defRPr>
      </a:lvl2pPr>
      <a:lvl3pPr marL="856060" indent="-170260" algn="just" rtl="0" eaLnBrk="0" fontAlgn="base" hangingPunct="0">
        <a:spcBef>
          <a:spcPct val="20000"/>
        </a:spcBef>
        <a:spcAft>
          <a:spcPct val="0"/>
        </a:spcAft>
        <a:buFont typeface="Arial" pitchFamily="34" charset="0"/>
        <a:buChar char="•"/>
        <a:defRPr lang="en-US" kern="1200" dirty="0">
          <a:solidFill>
            <a:srgbClr val="254061"/>
          </a:solidFill>
          <a:latin typeface="+mn-lt"/>
          <a:ea typeface="ＭＳ Ｐゴシック" charset="0"/>
          <a:cs typeface="+mn-cs"/>
        </a:defRPr>
      </a:lvl3pPr>
      <a:lvl4pPr marL="1198960" indent="-170260" algn="just" rtl="0" eaLnBrk="0" fontAlgn="base" hangingPunct="0">
        <a:spcBef>
          <a:spcPct val="20000"/>
        </a:spcBef>
        <a:spcAft>
          <a:spcPct val="0"/>
        </a:spcAft>
        <a:buFont typeface="Arial" pitchFamily="34" charset="0"/>
        <a:buChar char="–"/>
        <a:defRPr lang="en-US" sz="1200" kern="1200" dirty="0">
          <a:solidFill>
            <a:srgbClr val="4F6228"/>
          </a:solidFill>
          <a:latin typeface="+mn-lt"/>
          <a:ea typeface="ＭＳ Ｐゴシック" charset="0"/>
          <a:cs typeface="+mn-cs"/>
        </a:defRPr>
      </a:lvl4pPr>
      <a:lvl5pPr marL="1540669" indent="-170260" algn="just" rtl="0" eaLnBrk="0" fontAlgn="base" hangingPunct="0">
        <a:spcBef>
          <a:spcPct val="20000"/>
        </a:spcBef>
        <a:spcAft>
          <a:spcPct val="0"/>
        </a:spcAft>
        <a:buFont typeface="Arial" pitchFamily="34" charset="0"/>
        <a:buChar char="»"/>
        <a:defRPr lang="en-GB" sz="1050" kern="1200" dirty="0">
          <a:solidFill>
            <a:srgbClr val="215968"/>
          </a:solidFill>
          <a:latin typeface="+mn-lt"/>
          <a:ea typeface="ＭＳ Ｐゴシック" charset="0"/>
          <a:cs typeface="+mn-cs"/>
        </a:defRPr>
      </a:lvl5pPr>
      <a:lvl6pPr marL="1884397" indent="-171309" algn="l" defTabSz="68523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7016" indent="-171309" algn="l" defTabSz="68523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9631" indent="-171309" algn="l" defTabSz="68523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2247" indent="-171309" algn="l" defTabSz="68523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34" rtl="0" eaLnBrk="1" latinLnBrk="0" hangingPunct="1">
        <a:defRPr sz="1350" kern="1200">
          <a:solidFill>
            <a:schemeClr val="tx1"/>
          </a:solidFill>
          <a:latin typeface="+mn-lt"/>
          <a:ea typeface="+mn-ea"/>
          <a:cs typeface="+mn-cs"/>
        </a:defRPr>
      </a:lvl1pPr>
      <a:lvl2pPr marL="342615" algn="l" defTabSz="685234" rtl="0" eaLnBrk="1" latinLnBrk="0" hangingPunct="1">
        <a:defRPr sz="1350" kern="1200">
          <a:solidFill>
            <a:schemeClr val="tx1"/>
          </a:solidFill>
          <a:latin typeface="+mn-lt"/>
          <a:ea typeface="+mn-ea"/>
          <a:cs typeface="+mn-cs"/>
        </a:defRPr>
      </a:lvl2pPr>
      <a:lvl3pPr marL="685234" algn="l" defTabSz="685234" rtl="0" eaLnBrk="1" latinLnBrk="0" hangingPunct="1">
        <a:defRPr sz="1350" kern="1200">
          <a:solidFill>
            <a:schemeClr val="tx1"/>
          </a:solidFill>
          <a:latin typeface="+mn-lt"/>
          <a:ea typeface="+mn-ea"/>
          <a:cs typeface="+mn-cs"/>
        </a:defRPr>
      </a:lvl3pPr>
      <a:lvl4pPr marL="1027853" algn="l" defTabSz="685234" rtl="0" eaLnBrk="1" latinLnBrk="0" hangingPunct="1">
        <a:defRPr sz="1350" kern="1200">
          <a:solidFill>
            <a:schemeClr val="tx1"/>
          </a:solidFill>
          <a:latin typeface="+mn-lt"/>
          <a:ea typeface="+mn-ea"/>
          <a:cs typeface="+mn-cs"/>
        </a:defRPr>
      </a:lvl4pPr>
      <a:lvl5pPr marL="1370471" algn="l" defTabSz="685234" rtl="0" eaLnBrk="1" latinLnBrk="0" hangingPunct="1">
        <a:defRPr sz="1350" kern="1200">
          <a:solidFill>
            <a:schemeClr val="tx1"/>
          </a:solidFill>
          <a:latin typeface="+mn-lt"/>
          <a:ea typeface="+mn-ea"/>
          <a:cs typeface="+mn-cs"/>
        </a:defRPr>
      </a:lvl5pPr>
      <a:lvl6pPr marL="1713087" algn="l" defTabSz="685234" rtl="0" eaLnBrk="1" latinLnBrk="0" hangingPunct="1">
        <a:defRPr sz="1350" kern="1200">
          <a:solidFill>
            <a:schemeClr val="tx1"/>
          </a:solidFill>
          <a:latin typeface="+mn-lt"/>
          <a:ea typeface="+mn-ea"/>
          <a:cs typeface="+mn-cs"/>
        </a:defRPr>
      </a:lvl6pPr>
      <a:lvl7pPr marL="2055705" algn="l" defTabSz="685234" rtl="0" eaLnBrk="1" latinLnBrk="0" hangingPunct="1">
        <a:defRPr sz="1350" kern="1200">
          <a:solidFill>
            <a:schemeClr val="tx1"/>
          </a:solidFill>
          <a:latin typeface="+mn-lt"/>
          <a:ea typeface="+mn-ea"/>
          <a:cs typeface="+mn-cs"/>
        </a:defRPr>
      </a:lvl7pPr>
      <a:lvl8pPr marL="2398323" algn="l" defTabSz="685234" rtl="0" eaLnBrk="1" latinLnBrk="0" hangingPunct="1">
        <a:defRPr sz="1350" kern="1200">
          <a:solidFill>
            <a:schemeClr val="tx1"/>
          </a:solidFill>
          <a:latin typeface="+mn-lt"/>
          <a:ea typeface="+mn-ea"/>
          <a:cs typeface="+mn-cs"/>
        </a:defRPr>
      </a:lvl8pPr>
      <a:lvl9pPr marL="2740940" algn="l" defTabSz="685234"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6097"/>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966867"/>
            <a:ext cx="8229600" cy="36277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934320" y="4729908"/>
            <a:ext cx="5458985" cy="273844"/>
          </a:xfrm>
          <a:prstGeom prst="rect">
            <a:avLst/>
          </a:prstGeom>
        </p:spPr>
        <p:txBody>
          <a:bodyPr vert="horz" lIns="91440" tIns="45720" rIns="91440" bIns="45720" rtlCol="0" anchor="ctr"/>
          <a:lstStyle>
            <a:lvl1pPr algn="l">
              <a:defRPr sz="1200">
                <a:solidFill>
                  <a:schemeClr val="bg2"/>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EECE1"/>
                </a:solidFill>
                <a:effectLst/>
                <a:uLnTx/>
                <a:uFillTx/>
                <a:latin typeface="Calibri"/>
                <a:ea typeface="+mn-ea"/>
                <a:cs typeface="+mn-cs"/>
              </a:rPr>
              <a:t>Enabling 5G and Beyond | futurenetworks.ieee.org</a:t>
            </a:r>
            <a:endParaRPr kumimoji="0" lang="en-US" sz="1200" b="0" i="0" u="none" strike="noStrike" kern="1200" cap="none" spc="0" normalizeH="0" baseline="0" noProof="0" dirty="0">
              <a:ln>
                <a:noFill/>
              </a:ln>
              <a:solidFill>
                <a:srgbClr val="EEECE1"/>
              </a:solidFill>
              <a:effectLst/>
              <a:uLnTx/>
              <a:uFillTx/>
              <a:latin typeface="Calibri"/>
              <a:ea typeface="+mn-ea"/>
              <a:cs typeface="+mn-cs"/>
            </a:endParaRPr>
          </a:p>
        </p:txBody>
      </p:sp>
      <p:sp>
        <p:nvSpPr>
          <p:cNvPr id="8" name="Slide Number Placeholder 5">
            <a:extLst>
              <a:ext uri="{FF2B5EF4-FFF2-40B4-BE49-F238E27FC236}">
                <a16:creationId xmlns:a16="http://schemas.microsoft.com/office/drawing/2014/main" id="{51765466-878B-03A9-FB3A-36C21D93405C}"/>
              </a:ext>
            </a:extLst>
          </p:cNvPr>
          <p:cNvSpPr txBox="1">
            <a:spLocks/>
          </p:cNvSpPr>
          <p:nvPr userDrawn="1"/>
        </p:nvSpPr>
        <p:spPr>
          <a:xfrm>
            <a:off x="8784237" y="0"/>
            <a:ext cx="359764" cy="27384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3FDA38A-BAB5-464B-9C29-6CFE79D85799}" type="slidenum">
              <a:rPr kumimoji="0" lang="en-US" sz="1000" b="0" i="0" u="none" strike="noStrike" kern="1200" cap="none" spc="0" normalizeH="0" baseline="0" noProof="0" smtClean="0">
                <a:ln>
                  <a:noFill/>
                </a:ln>
                <a:solidFill>
                  <a:srgbClr val="94278F">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‹Nr.›</a:t>
            </a:fld>
            <a:endParaRPr kumimoji="0" lang="en-US" sz="1000" b="0" i="0" u="none" strike="noStrike" kern="1200" cap="none" spc="0" normalizeH="0" baseline="0" noProof="0" dirty="0">
              <a:ln>
                <a:noFill/>
              </a:ln>
              <a:solidFill>
                <a:srgbClr val="94278F">
                  <a:tint val="75000"/>
                </a:srgbClr>
              </a:solidFill>
              <a:effectLst/>
              <a:uLnTx/>
              <a:uFillTx/>
              <a:latin typeface="Calibri"/>
              <a:ea typeface="+mn-ea"/>
              <a:cs typeface="+mn-cs"/>
            </a:endParaRPr>
          </a:p>
        </p:txBody>
      </p:sp>
      <p:sp>
        <p:nvSpPr>
          <p:cNvPr id="4" name="MSIPCMContentMarking" descr="{&quot;HashCode&quot;:-1699574231,&quot;Placement&quot;:&quot;Footer&quot;,&quot;Top&quot;:388.380066,&quot;Left&quot;:0.0,&quot;SlideWidth&quot;:720,&quot;SlideHeight&quot;:405}">
            <a:extLst>
              <a:ext uri="{FF2B5EF4-FFF2-40B4-BE49-F238E27FC236}">
                <a16:creationId xmlns:a16="http://schemas.microsoft.com/office/drawing/2014/main" id="{7C1A927B-37CE-484E-A02D-10DB21AD0D50}"/>
              </a:ext>
            </a:extLst>
          </p:cNvPr>
          <p:cNvSpPr txBox="1"/>
          <p:nvPr userDrawn="1"/>
        </p:nvSpPr>
        <p:spPr>
          <a:xfrm>
            <a:off x="0" y="4932427"/>
            <a:ext cx="619703" cy="211073"/>
          </a:xfrm>
          <a:prstGeom prst="rect">
            <a:avLst/>
          </a:prstGeom>
          <a:noFill/>
        </p:spPr>
        <p:txBody>
          <a:bodyPr vert="horz" wrap="square" lIns="0" tIns="0" rIns="0" bIns="0" rtlCol="0" anchor="ctr" anchorCtr="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C2 General</a:t>
            </a:r>
          </a:p>
        </p:txBody>
      </p:sp>
    </p:spTree>
    <p:extLst>
      <p:ext uri="{BB962C8B-B14F-4D97-AF65-F5344CB8AC3E}">
        <p14:creationId xmlns:p14="http://schemas.microsoft.com/office/powerpoint/2010/main" val="100046797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hdr="0" dt="0"/>
  <p:txStyles>
    <p:titleStyle>
      <a:lvl1pPr algn="ctr" defTabSz="457189" rtl="0" eaLnBrk="1" latinLnBrk="0" hangingPunct="1">
        <a:spcBef>
          <a:spcPct val="0"/>
        </a:spcBef>
        <a:buNone/>
        <a:defRPr sz="3400" b="1" kern="1200">
          <a:solidFill>
            <a:schemeClr val="tx2"/>
          </a:solidFill>
          <a:latin typeface="Calibri" panose="020F0502020204030204" pitchFamily="34" charset="0"/>
          <a:ea typeface="+mj-ea"/>
          <a:cs typeface="Calibri" panose="020F0502020204030204" pitchFamily="34" charset="0"/>
        </a:defRPr>
      </a:lvl1pPr>
    </p:titleStyle>
    <p:bodyStyle>
      <a:lvl1pPr marL="342892" indent="-342892" algn="l" defTabSz="457189" rtl="0" eaLnBrk="1" latinLnBrk="0" hangingPunct="1">
        <a:spcBef>
          <a:spcPct val="20000"/>
        </a:spcBef>
        <a:buClr>
          <a:schemeClr val="tx1"/>
        </a:buClr>
        <a:buFont typeface="Arial"/>
        <a:buChar char="•"/>
        <a:defRPr sz="2400" kern="1200">
          <a:solidFill>
            <a:schemeClr val="accent6">
              <a:lumMod val="10000"/>
            </a:schemeClr>
          </a:solidFill>
          <a:latin typeface="+mn-lt"/>
          <a:ea typeface="+mn-ea"/>
          <a:cs typeface="+mn-cs"/>
        </a:defRPr>
      </a:lvl1pPr>
      <a:lvl2pPr marL="742931" indent="-285743" algn="l" defTabSz="457189" rtl="0" eaLnBrk="1" latinLnBrk="0" hangingPunct="1">
        <a:spcBef>
          <a:spcPct val="20000"/>
        </a:spcBef>
        <a:buClr>
          <a:schemeClr val="tx1"/>
        </a:buClr>
        <a:buFont typeface="Arial"/>
        <a:buChar char="–"/>
        <a:defRPr sz="2000" kern="1200">
          <a:solidFill>
            <a:schemeClr val="accent6">
              <a:lumMod val="10000"/>
            </a:schemeClr>
          </a:solidFill>
          <a:latin typeface="+mn-lt"/>
          <a:ea typeface="+mn-ea"/>
          <a:cs typeface="+mn-cs"/>
        </a:defRPr>
      </a:lvl2pPr>
      <a:lvl3pPr marL="1142972" indent="-228594" algn="l" defTabSz="457189" rtl="0" eaLnBrk="1" latinLnBrk="0" hangingPunct="1">
        <a:spcBef>
          <a:spcPct val="20000"/>
        </a:spcBef>
        <a:buClr>
          <a:schemeClr val="tx2"/>
        </a:buClr>
        <a:buFont typeface="Arial"/>
        <a:buChar char="•"/>
        <a:defRPr sz="1800" kern="1200">
          <a:solidFill>
            <a:schemeClr val="accent6">
              <a:lumMod val="10000"/>
            </a:schemeClr>
          </a:solidFill>
          <a:latin typeface="+mn-lt"/>
          <a:ea typeface="+mn-ea"/>
          <a:cs typeface="+mn-cs"/>
        </a:defRPr>
      </a:lvl3pPr>
      <a:lvl4pPr marL="1600160" indent="-228594" algn="l" defTabSz="457189" rtl="0" eaLnBrk="1" latinLnBrk="0" hangingPunct="1">
        <a:spcBef>
          <a:spcPct val="20000"/>
        </a:spcBef>
        <a:buClr>
          <a:schemeClr val="tx2"/>
        </a:buClr>
        <a:buFont typeface="Arial"/>
        <a:buChar char="–"/>
        <a:defRPr sz="1800" kern="1200">
          <a:solidFill>
            <a:schemeClr val="accent6">
              <a:lumMod val="10000"/>
            </a:schemeClr>
          </a:solidFill>
          <a:latin typeface="+mn-lt"/>
          <a:ea typeface="+mn-ea"/>
          <a:cs typeface="+mn-cs"/>
        </a:defRPr>
      </a:lvl4pPr>
      <a:lvl5pPr marL="2057348" indent="-228594" algn="l" defTabSz="457189" rtl="0" eaLnBrk="1" latinLnBrk="0" hangingPunct="1">
        <a:spcBef>
          <a:spcPct val="20000"/>
        </a:spcBef>
        <a:buFont typeface="Arial"/>
        <a:buChar char="»"/>
        <a:defRPr sz="1800" kern="1200">
          <a:solidFill>
            <a:schemeClr val="accent6">
              <a:lumMod val="10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6097"/>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966866"/>
            <a:ext cx="8229600" cy="36277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934319" y="4729907"/>
            <a:ext cx="5458985" cy="273844"/>
          </a:xfrm>
          <a:prstGeom prst="rect">
            <a:avLst/>
          </a:prstGeom>
        </p:spPr>
        <p:txBody>
          <a:bodyPr vert="horz" lIns="91440" tIns="45720" rIns="91440" bIns="45720" rtlCol="0" anchor="ctr"/>
          <a:lstStyle>
            <a:lvl1pPr algn="l">
              <a:defRPr sz="1200">
                <a:solidFill>
                  <a:schemeClr val="bg2"/>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EECE1"/>
                </a:solidFill>
                <a:effectLst/>
                <a:uLnTx/>
                <a:uFillTx/>
                <a:latin typeface="Calibri"/>
                <a:ea typeface="+mn-ea"/>
                <a:cs typeface="+mn-cs"/>
              </a:rPr>
              <a:t>Enabling 5G and Beyond | futurenetworks.ieee.org</a:t>
            </a:r>
            <a:endParaRPr kumimoji="0" lang="en-US" sz="1200" b="0" i="0" u="none" strike="noStrike" kern="1200" cap="none" spc="0" normalizeH="0" baseline="0" noProof="0" dirty="0">
              <a:ln>
                <a:noFill/>
              </a:ln>
              <a:solidFill>
                <a:srgbClr val="EEECE1"/>
              </a:solidFill>
              <a:effectLst/>
              <a:uLnTx/>
              <a:uFillTx/>
              <a:latin typeface="Calibri"/>
              <a:ea typeface="+mn-ea"/>
              <a:cs typeface="+mn-cs"/>
            </a:endParaRPr>
          </a:p>
        </p:txBody>
      </p:sp>
      <p:sp>
        <p:nvSpPr>
          <p:cNvPr id="8" name="Slide Number Placeholder 5">
            <a:extLst>
              <a:ext uri="{FF2B5EF4-FFF2-40B4-BE49-F238E27FC236}">
                <a16:creationId xmlns:a16="http://schemas.microsoft.com/office/drawing/2014/main" id="{51765466-878B-03A9-FB3A-36C21D93405C}"/>
              </a:ext>
            </a:extLst>
          </p:cNvPr>
          <p:cNvSpPr txBox="1">
            <a:spLocks/>
          </p:cNvSpPr>
          <p:nvPr userDrawn="1"/>
        </p:nvSpPr>
        <p:spPr>
          <a:xfrm>
            <a:off x="8784236" y="0"/>
            <a:ext cx="359764" cy="27384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3FDA38A-BAB5-464B-9C29-6CFE79D85799}" type="slidenum">
              <a:rPr kumimoji="0" lang="en-US" sz="1000" b="0" i="0" u="none" strike="noStrike" kern="1200" cap="none" spc="0" normalizeH="0" baseline="0" noProof="0" smtClean="0">
                <a:ln>
                  <a:noFill/>
                </a:ln>
                <a:solidFill>
                  <a:srgbClr val="94278F">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‹Nr.›</a:t>
            </a:fld>
            <a:endParaRPr kumimoji="0" lang="en-US" sz="1000" b="0" i="0" u="none" strike="noStrike" kern="1200" cap="none" spc="0" normalizeH="0" baseline="0" noProof="0" dirty="0">
              <a:ln>
                <a:noFill/>
              </a:ln>
              <a:solidFill>
                <a:srgbClr val="94278F">
                  <a:tint val="75000"/>
                </a:srgbClr>
              </a:solidFill>
              <a:effectLst/>
              <a:uLnTx/>
              <a:uFillTx/>
              <a:latin typeface="Calibri"/>
              <a:ea typeface="+mn-ea"/>
              <a:cs typeface="+mn-cs"/>
            </a:endParaRPr>
          </a:p>
        </p:txBody>
      </p:sp>
      <p:sp>
        <p:nvSpPr>
          <p:cNvPr id="4" name="MSIPCMContentMarking" descr="{&quot;HashCode&quot;:-1699574231,&quot;Placement&quot;:&quot;Footer&quot;,&quot;Top&quot;:388.380066,&quot;Left&quot;:0.0,&quot;SlideWidth&quot;:720,&quot;SlideHeight&quot;:405}">
            <a:extLst>
              <a:ext uri="{FF2B5EF4-FFF2-40B4-BE49-F238E27FC236}">
                <a16:creationId xmlns:a16="http://schemas.microsoft.com/office/drawing/2014/main" id="{A7149BE5-C8F6-4D32-BEF4-6E1575BE85BC}"/>
              </a:ext>
            </a:extLst>
          </p:cNvPr>
          <p:cNvSpPr txBox="1"/>
          <p:nvPr userDrawn="1"/>
        </p:nvSpPr>
        <p:spPr>
          <a:xfrm>
            <a:off x="0" y="4932427"/>
            <a:ext cx="619703" cy="211073"/>
          </a:xfrm>
          <a:prstGeom prst="rect">
            <a:avLst/>
          </a:prstGeom>
          <a:noFill/>
        </p:spPr>
        <p:txBody>
          <a:bodyPr vert="horz" wrap="square" lIns="0" tIns="0" rIns="0" bIns="0" rtlCol="0" anchor="ctr" anchorCtr="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C2 General</a:t>
            </a:r>
          </a:p>
        </p:txBody>
      </p:sp>
    </p:spTree>
    <p:extLst>
      <p:ext uri="{BB962C8B-B14F-4D97-AF65-F5344CB8AC3E}">
        <p14:creationId xmlns:p14="http://schemas.microsoft.com/office/powerpoint/2010/main" val="138870648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hdr="0" dt="0"/>
  <p:txStyles>
    <p:titleStyle>
      <a:lvl1pPr algn="ctr" defTabSz="457200" rtl="0" eaLnBrk="1" latinLnBrk="0" hangingPunct="1">
        <a:spcBef>
          <a:spcPct val="0"/>
        </a:spcBef>
        <a:buNone/>
        <a:defRPr sz="3400" b="1" kern="1200">
          <a:solidFill>
            <a:schemeClr val="tx2"/>
          </a:solidFill>
          <a:latin typeface="Calibri" panose="020F0502020204030204" pitchFamily="34" charset="0"/>
          <a:ea typeface="+mj-ea"/>
          <a:cs typeface="Calibri" panose="020F0502020204030204" pitchFamily="34" charset="0"/>
        </a:defRPr>
      </a:lvl1pPr>
    </p:titleStyle>
    <p:bodyStyle>
      <a:lvl1pPr marL="342900" indent="-342900" algn="l" defTabSz="457200" rtl="0" eaLnBrk="1" latinLnBrk="0" hangingPunct="1">
        <a:spcBef>
          <a:spcPct val="20000"/>
        </a:spcBef>
        <a:buClr>
          <a:schemeClr val="tx1"/>
        </a:buClr>
        <a:buFont typeface="Arial"/>
        <a:buChar char="•"/>
        <a:defRPr sz="2400" kern="1200">
          <a:solidFill>
            <a:schemeClr val="accent6">
              <a:lumMod val="10000"/>
            </a:schemeClr>
          </a:solidFill>
          <a:latin typeface="+mn-lt"/>
          <a:ea typeface="+mn-ea"/>
          <a:cs typeface="+mn-cs"/>
        </a:defRPr>
      </a:lvl1pPr>
      <a:lvl2pPr marL="742950" indent="-285750" algn="l" defTabSz="457200" rtl="0" eaLnBrk="1" latinLnBrk="0" hangingPunct="1">
        <a:spcBef>
          <a:spcPct val="20000"/>
        </a:spcBef>
        <a:buClr>
          <a:schemeClr val="tx1"/>
        </a:buClr>
        <a:buFont typeface="Arial"/>
        <a:buChar char="–"/>
        <a:defRPr sz="2000" kern="1200">
          <a:solidFill>
            <a:schemeClr val="accent6">
              <a:lumMod val="10000"/>
            </a:schemeClr>
          </a:solidFill>
          <a:latin typeface="+mn-lt"/>
          <a:ea typeface="+mn-ea"/>
          <a:cs typeface="+mn-cs"/>
        </a:defRPr>
      </a:lvl2pPr>
      <a:lvl3pPr marL="1143000" indent="-228600" algn="l" defTabSz="457200" rtl="0" eaLnBrk="1" latinLnBrk="0" hangingPunct="1">
        <a:spcBef>
          <a:spcPct val="20000"/>
        </a:spcBef>
        <a:buClr>
          <a:schemeClr val="tx2"/>
        </a:buClr>
        <a:buFont typeface="Arial"/>
        <a:buChar char="•"/>
        <a:defRPr sz="1800" kern="1200">
          <a:solidFill>
            <a:schemeClr val="accent6">
              <a:lumMod val="10000"/>
            </a:schemeClr>
          </a:solidFill>
          <a:latin typeface="+mn-lt"/>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accent6">
              <a:lumMod val="10000"/>
            </a:schemeClr>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accent6">
              <a:lumMod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7" descr="90%"/>
          <p:cNvSpPr>
            <a:spLocks noChangeArrowheads="1"/>
          </p:cNvSpPr>
          <p:nvPr/>
        </p:nvSpPr>
        <p:spPr bwMode="auto">
          <a:xfrm>
            <a:off x="0" y="1"/>
            <a:ext cx="9144000" cy="735806"/>
          </a:xfrm>
          <a:prstGeom prst="rect">
            <a:avLst/>
          </a:prstGeom>
          <a:pattFill prst="pct90">
            <a:fgClr>
              <a:srgbClr val="CC99FF"/>
            </a:fgClr>
            <a:bgClr>
              <a:schemeClr val="folHlink"/>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de-DE" sz="1350" b="1" i="0" u="none" strike="noStrike" kern="0" cap="none" spc="0" normalizeH="0" baseline="0" noProof="0">
              <a:ln>
                <a:noFill/>
              </a:ln>
              <a:solidFill>
                <a:srgbClr val="D9D9D9"/>
              </a:solidFill>
              <a:effectLst/>
              <a:uLnTx/>
              <a:uFillTx/>
              <a:latin typeface="Jokerman" pitchFamily="82" charset="0"/>
              <a:ea typeface="ＭＳ Ｐゴシック" pitchFamily="34" charset="-128"/>
              <a:cs typeface="Arial"/>
              <a:sym typeface="Arial"/>
            </a:endParaRPr>
          </a:p>
        </p:txBody>
      </p:sp>
      <p:sp>
        <p:nvSpPr>
          <p:cNvPr id="1027" name="Text Placeholder 2"/>
          <p:cNvSpPr>
            <a:spLocks noGrp="1"/>
          </p:cNvSpPr>
          <p:nvPr>
            <p:ph type="body" idx="1"/>
          </p:nvPr>
        </p:nvSpPr>
        <p:spPr bwMode="auto">
          <a:xfrm>
            <a:off x="392114" y="1017986"/>
            <a:ext cx="8359775" cy="375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4" tIns="45682" rIns="91364" bIns="4568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bwMode="auto">
          <a:xfrm>
            <a:off x="457200" y="4767264"/>
            <a:ext cx="2133600" cy="273844"/>
          </a:xfrm>
          <a:prstGeom prst="rect">
            <a:avLst/>
          </a:prstGeom>
          <a:noFill/>
          <a:ln w="9525">
            <a:noFill/>
            <a:miter lim="800000"/>
            <a:headEnd/>
            <a:tailEnd/>
          </a:ln>
        </p:spPr>
        <p:txBody>
          <a:bodyPr vert="horz" wrap="square" lIns="91364" tIns="45682" rIns="91364" bIns="45682" numCol="1" anchor="ctr" anchorCtr="0" compatLnSpc="1">
            <a:prstTxWarp prst="textNoShape">
              <a:avLst/>
            </a:prstTxWarp>
          </a:bodyPr>
          <a:lstStyle>
            <a:lvl1pPr>
              <a:defRPr sz="900">
                <a:solidFill>
                  <a:srgbClr val="898989"/>
                </a:solidFill>
                <a:latin typeface="Calibri" pitchFamily="34" charset="0"/>
              </a:defRPr>
            </a:lvl1pPr>
          </a:lstStyle>
          <a:p>
            <a:pPr defTabSz="685800">
              <a:buClr>
                <a:srgbClr val="000000"/>
              </a:buClr>
              <a:defRPr/>
            </a:pPr>
            <a:fld id="{40DCF57A-7D78-4F84-9E05-4E82EAA1A70B}" type="datetime5">
              <a:rPr lang="en-GB" kern="0" smtClean="0">
                <a:ea typeface="ＭＳ Ｐゴシック" pitchFamily="34" charset="-128"/>
                <a:cs typeface="Arial"/>
                <a:sym typeface="Arial"/>
              </a:rPr>
              <a:pPr defTabSz="685800">
                <a:buClr>
                  <a:srgbClr val="000000"/>
                </a:buClr>
                <a:defRPr/>
              </a:pPr>
              <a:t>27-Jun-23</a:t>
            </a:fld>
            <a:endParaRPr lang="en-GB" kern="0">
              <a:ea typeface="ＭＳ Ｐゴシック" pitchFamily="34" charset="-128"/>
              <a:cs typeface="Arial"/>
              <a:sym typeface="Arial"/>
            </a:endParaRPr>
          </a:p>
        </p:txBody>
      </p:sp>
      <p:sp>
        <p:nvSpPr>
          <p:cNvPr id="6" name="Slide Number Placeholder 5"/>
          <p:cNvSpPr>
            <a:spLocks noGrp="1"/>
          </p:cNvSpPr>
          <p:nvPr>
            <p:ph type="sldNum" sz="quarter" idx="4"/>
          </p:nvPr>
        </p:nvSpPr>
        <p:spPr bwMode="auto">
          <a:xfrm>
            <a:off x="6553200" y="4767264"/>
            <a:ext cx="2133600" cy="273844"/>
          </a:xfrm>
          <a:prstGeom prst="rect">
            <a:avLst/>
          </a:prstGeom>
          <a:noFill/>
          <a:ln w="9525">
            <a:noFill/>
            <a:miter lim="800000"/>
            <a:headEnd/>
            <a:tailEnd/>
          </a:ln>
        </p:spPr>
        <p:txBody>
          <a:bodyPr vert="horz" wrap="square" lIns="91364" tIns="45682" rIns="91364" bIns="45682" numCol="1" anchor="ctr" anchorCtr="0" compatLnSpc="1">
            <a:prstTxWarp prst="textNoShape">
              <a:avLst/>
            </a:prstTxWarp>
          </a:bodyPr>
          <a:lstStyle>
            <a:lvl1pPr algn="r">
              <a:defRPr sz="900">
                <a:solidFill>
                  <a:srgbClr val="898989"/>
                </a:solidFill>
                <a:latin typeface="Calibri" pitchFamily="34" charset="0"/>
              </a:defRPr>
            </a:lvl1pPr>
          </a:lstStyle>
          <a:p>
            <a:pPr defTabSz="685800">
              <a:buClr>
                <a:srgbClr val="000000"/>
              </a:buClr>
              <a:defRPr/>
            </a:pPr>
            <a:fld id="{B9E7821E-C7AF-4775-A2D9-A0136F79B935}" type="slidenum">
              <a:rPr lang="en-GB" kern="0" smtClean="0">
                <a:ea typeface="ＭＳ Ｐゴシック" pitchFamily="34" charset="-128"/>
                <a:cs typeface="Arial"/>
                <a:sym typeface="Arial"/>
              </a:rPr>
              <a:pPr defTabSz="685800">
                <a:buClr>
                  <a:srgbClr val="000000"/>
                </a:buClr>
                <a:defRPr/>
              </a:pPr>
              <a:t>‹Nr.›</a:t>
            </a:fld>
            <a:endParaRPr lang="en-GB" kern="0">
              <a:ea typeface="ＭＳ Ｐゴシック" pitchFamily="34" charset="-128"/>
              <a:cs typeface="Arial"/>
              <a:sym typeface="Arial"/>
            </a:endParaRPr>
          </a:p>
        </p:txBody>
      </p:sp>
      <p:sp>
        <p:nvSpPr>
          <p:cNvPr id="1030" name="Titelplatzhalter 1"/>
          <p:cNvSpPr>
            <a:spLocks noGrp="1"/>
          </p:cNvSpPr>
          <p:nvPr>
            <p:ph type="title"/>
          </p:nvPr>
        </p:nvSpPr>
        <p:spPr bwMode="auto">
          <a:xfrm>
            <a:off x="393701" y="428626"/>
            <a:ext cx="8356600" cy="58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364" bIns="0" numCol="1" anchor="ctr" anchorCtr="0" compatLnSpc="1">
            <a:prstTxWarp prst="textNoShape">
              <a:avLst/>
            </a:prstTxWarp>
          </a:bodyPr>
          <a:lstStyle/>
          <a:p>
            <a:pPr lvl="0"/>
            <a:r>
              <a:rPr lang="en-GB"/>
              <a:t>Headline   ̶  Calibri(Heading)</a:t>
            </a:r>
            <a:br>
              <a:rPr lang="en-GB"/>
            </a:br>
            <a:r>
              <a:rPr lang="en-GB"/>
              <a:t>24pt Bold Justified</a:t>
            </a:r>
          </a:p>
        </p:txBody>
      </p:sp>
      <p:sp>
        <p:nvSpPr>
          <p:cNvPr id="20" name="Footer Placeholder 4"/>
          <p:cNvSpPr>
            <a:spLocks noGrp="1"/>
          </p:cNvSpPr>
          <p:nvPr>
            <p:ph type="ftr" sz="quarter" idx="3"/>
          </p:nvPr>
        </p:nvSpPr>
        <p:spPr bwMode="auto">
          <a:xfrm>
            <a:off x="3124200" y="4767264"/>
            <a:ext cx="2895600" cy="322660"/>
          </a:xfrm>
          <a:prstGeom prst="rect">
            <a:avLst/>
          </a:prstGeom>
          <a:noFill/>
          <a:ln w="9525">
            <a:noFill/>
            <a:miter lim="800000"/>
            <a:headEnd/>
            <a:tailEnd/>
          </a:ln>
        </p:spPr>
        <p:txBody>
          <a:bodyPr vert="horz" wrap="square" lIns="91364" tIns="45682" rIns="91364" bIns="45682" numCol="1" anchor="t" anchorCtr="0" compatLnSpc="1">
            <a:prstTxWarp prst="textNoShape">
              <a:avLst/>
            </a:prstTxWarp>
          </a:bodyPr>
          <a:lstStyle>
            <a:lvl1pPr algn="ctr">
              <a:defRPr sz="900">
                <a:solidFill>
                  <a:srgbClr val="6699FF"/>
                </a:solidFill>
                <a:latin typeface="Calibri" pitchFamily="34" charset="0"/>
              </a:defRPr>
            </a:lvl1pPr>
          </a:lstStyle>
          <a:p>
            <a:pPr defTabSz="685800">
              <a:buClr>
                <a:srgbClr val="000000"/>
              </a:buClr>
              <a:defRPr/>
            </a:pPr>
            <a:endParaRPr lang="en-GB" kern="0">
              <a:ea typeface="ＭＳ Ｐゴシック" pitchFamily="34" charset="-128"/>
              <a:cs typeface="Arial"/>
              <a:sym typeface="Arial"/>
            </a:endParaRPr>
          </a:p>
        </p:txBody>
      </p:sp>
      <p:sp>
        <p:nvSpPr>
          <p:cNvPr id="2" name="MSIPCMContentMarking" descr="{&quot;HashCode&quot;:-1699574231,&quot;Placement&quot;:&quot;Footer&quot;,&quot;Top&quot;:523.380066,&quot;Left&quot;:0.0,&quot;SlideWidth&quot;:960,&quot;SlideHeight&quot;:540}">
            <a:extLst>
              <a:ext uri="{FF2B5EF4-FFF2-40B4-BE49-F238E27FC236}">
                <a16:creationId xmlns:a16="http://schemas.microsoft.com/office/drawing/2014/main" id="{E24012EB-0581-48D9-B649-0BF20497F62B}"/>
              </a:ext>
            </a:extLst>
          </p:cNvPr>
          <p:cNvSpPr txBox="1"/>
          <p:nvPr userDrawn="1"/>
        </p:nvSpPr>
        <p:spPr>
          <a:xfrm>
            <a:off x="1" y="5023953"/>
            <a:ext cx="464777" cy="80791"/>
          </a:xfrm>
          <a:prstGeom prst="rect">
            <a:avLst/>
          </a:prstGeom>
          <a:noFill/>
        </p:spPr>
        <p:txBody>
          <a:bodyPr vert="horz" wrap="square" lIns="0" tIns="0" rIns="0" bIns="0" rtlCol="0" anchor="ctr" anchorCtr="1">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de-DE" sz="525" b="0" i="0" u="none" strike="noStrike" kern="0" cap="none" spc="0" normalizeH="0" baseline="0" noProof="0">
                <a:ln>
                  <a:noFill/>
                </a:ln>
                <a:solidFill>
                  <a:srgbClr val="000000"/>
                </a:solidFill>
                <a:effectLst/>
                <a:uLnTx/>
                <a:uFillTx/>
                <a:latin typeface="Calibri" panose="020F0502020204030204" pitchFamily="34" charset="0"/>
                <a:ea typeface="+mn-ea"/>
                <a:cs typeface="Arial"/>
                <a:sym typeface="Arial"/>
              </a:rPr>
              <a:t>C2 General</a:t>
            </a:r>
          </a:p>
        </p:txBody>
      </p:sp>
    </p:spTree>
    <p:extLst>
      <p:ext uri="{BB962C8B-B14F-4D97-AF65-F5344CB8AC3E}">
        <p14:creationId xmlns:p14="http://schemas.microsoft.com/office/powerpoint/2010/main" val="284151238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Lst>
  <p:hf hdr="0"/>
  <p:txStyles>
    <p:titleStyle>
      <a:lvl1pPr algn="just" rtl="0" eaLnBrk="0" fontAlgn="base" hangingPunct="0">
        <a:spcBef>
          <a:spcPct val="0"/>
        </a:spcBef>
        <a:spcAft>
          <a:spcPct val="0"/>
        </a:spcAft>
        <a:defRPr sz="1800" b="1" kern="1200">
          <a:solidFill>
            <a:schemeClr val="tx1"/>
          </a:solidFill>
          <a:latin typeface="+mj-lt"/>
          <a:ea typeface="ＭＳ Ｐゴシック" charset="0"/>
          <a:cs typeface="ＭＳ Ｐゴシック" charset="0"/>
        </a:defRPr>
      </a:lvl1pPr>
      <a:lvl2pPr algn="just" rtl="0" eaLnBrk="0" fontAlgn="base" hangingPunct="0">
        <a:spcBef>
          <a:spcPct val="0"/>
        </a:spcBef>
        <a:spcAft>
          <a:spcPct val="0"/>
        </a:spcAft>
        <a:defRPr sz="1800" b="1">
          <a:solidFill>
            <a:schemeClr val="tx1"/>
          </a:solidFill>
          <a:latin typeface="Calibri" pitchFamily="34" charset="0"/>
          <a:ea typeface="ＭＳ Ｐゴシック" charset="0"/>
          <a:cs typeface="ＭＳ Ｐゴシック" charset="0"/>
        </a:defRPr>
      </a:lvl2pPr>
      <a:lvl3pPr algn="just" rtl="0" eaLnBrk="0" fontAlgn="base" hangingPunct="0">
        <a:spcBef>
          <a:spcPct val="0"/>
        </a:spcBef>
        <a:spcAft>
          <a:spcPct val="0"/>
        </a:spcAft>
        <a:defRPr sz="1800" b="1">
          <a:solidFill>
            <a:schemeClr val="tx1"/>
          </a:solidFill>
          <a:latin typeface="Calibri" pitchFamily="34" charset="0"/>
          <a:ea typeface="ＭＳ Ｐゴシック" charset="0"/>
          <a:cs typeface="ＭＳ Ｐゴシック" charset="0"/>
        </a:defRPr>
      </a:lvl3pPr>
      <a:lvl4pPr algn="just" rtl="0" eaLnBrk="0" fontAlgn="base" hangingPunct="0">
        <a:spcBef>
          <a:spcPct val="0"/>
        </a:spcBef>
        <a:spcAft>
          <a:spcPct val="0"/>
        </a:spcAft>
        <a:defRPr sz="1800" b="1">
          <a:solidFill>
            <a:schemeClr val="tx1"/>
          </a:solidFill>
          <a:latin typeface="Calibri" pitchFamily="34" charset="0"/>
          <a:ea typeface="ＭＳ Ｐゴシック" charset="0"/>
          <a:cs typeface="ＭＳ Ｐゴシック" charset="0"/>
        </a:defRPr>
      </a:lvl4pPr>
      <a:lvl5pPr algn="just" rtl="0" eaLnBrk="0" fontAlgn="base" hangingPunct="0">
        <a:spcBef>
          <a:spcPct val="0"/>
        </a:spcBef>
        <a:spcAft>
          <a:spcPct val="0"/>
        </a:spcAft>
        <a:defRPr sz="1800" b="1">
          <a:solidFill>
            <a:schemeClr val="tx1"/>
          </a:solidFill>
          <a:latin typeface="Calibri" pitchFamily="34" charset="0"/>
          <a:ea typeface="ＭＳ Ｐゴシック" charset="0"/>
          <a:cs typeface="ＭＳ Ｐゴシック" charset="0"/>
        </a:defRPr>
      </a:lvl5pPr>
      <a:lvl6pPr marL="342615" algn="l" rtl="0" eaLnBrk="1" fontAlgn="base" hangingPunct="1">
        <a:spcBef>
          <a:spcPct val="0"/>
        </a:spcBef>
        <a:spcAft>
          <a:spcPct val="0"/>
        </a:spcAft>
        <a:defRPr sz="1800" b="1">
          <a:solidFill>
            <a:schemeClr val="tx1"/>
          </a:solidFill>
          <a:latin typeface="Calibri" pitchFamily="34" charset="0"/>
        </a:defRPr>
      </a:lvl6pPr>
      <a:lvl7pPr marL="685234" algn="l" rtl="0" eaLnBrk="1" fontAlgn="base" hangingPunct="1">
        <a:spcBef>
          <a:spcPct val="0"/>
        </a:spcBef>
        <a:spcAft>
          <a:spcPct val="0"/>
        </a:spcAft>
        <a:defRPr sz="1800" b="1">
          <a:solidFill>
            <a:schemeClr val="tx1"/>
          </a:solidFill>
          <a:latin typeface="Calibri" pitchFamily="34" charset="0"/>
        </a:defRPr>
      </a:lvl7pPr>
      <a:lvl8pPr marL="1027853" algn="l" rtl="0" eaLnBrk="1" fontAlgn="base" hangingPunct="1">
        <a:spcBef>
          <a:spcPct val="0"/>
        </a:spcBef>
        <a:spcAft>
          <a:spcPct val="0"/>
        </a:spcAft>
        <a:defRPr sz="1800" b="1">
          <a:solidFill>
            <a:schemeClr val="tx1"/>
          </a:solidFill>
          <a:latin typeface="Calibri" pitchFamily="34" charset="0"/>
        </a:defRPr>
      </a:lvl8pPr>
      <a:lvl9pPr marL="1370471" algn="l" rtl="0" eaLnBrk="1" fontAlgn="base" hangingPunct="1">
        <a:spcBef>
          <a:spcPct val="0"/>
        </a:spcBef>
        <a:spcAft>
          <a:spcPct val="0"/>
        </a:spcAft>
        <a:defRPr sz="1800" b="1">
          <a:solidFill>
            <a:schemeClr val="tx1"/>
          </a:solidFill>
          <a:latin typeface="Calibri" pitchFamily="34" charset="0"/>
        </a:defRPr>
      </a:lvl9pPr>
    </p:titleStyle>
    <p:bodyStyle>
      <a:lvl1pPr marL="255985" indent="-255985" algn="just" rtl="0" eaLnBrk="0" fontAlgn="base" hangingPunct="0">
        <a:spcBef>
          <a:spcPct val="20000"/>
        </a:spcBef>
        <a:spcAft>
          <a:spcPct val="0"/>
        </a:spcAft>
        <a:buFont typeface="Arial" pitchFamily="34" charset="0"/>
        <a:buChar char="•"/>
        <a:defRPr lang="en-US" sz="1650" kern="1200" dirty="0">
          <a:solidFill>
            <a:srgbClr val="403152"/>
          </a:solidFill>
          <a:latin typeface="+mn-lt"/>
          <a:ea typeface="ＭＳ Ｐゴシック" charset="0"/>
          <a:cs typeface="ＭＳ Ｐゴシック" charset="0"/>
        </a:defRPr>
      </a:lvl1pPr>
      <a:lvl2pPr marL="556022" indent="-213122" algn="just" rtl="0" eaLnBrk="0" fontAlgn="base" hangingPunct="0">
        <a:spcBef>
          <a:spcPct val="20000"/>
        </a:spcBef>
        <a:spcAft>
          <a:spcPct val="0"/>
        </a:spcAft>
        <a:buFont typeface="Arial" pitchFamily="34" charset="0"/>
        <a:buChar char="–"/>
        <a:defRPr lang="en-US" sz="1500" kern="1200" dirty="0">
          <a:solidFill>
            <a:srgbClr val="632523"/>
          </a:solidFill>
          <a:latin typeface="+mn-lt"/>
          <a:ea typeface="ＭＳ Ｐゴシック" charset="0"/>
          <a:cs typeface="+mn-cs"/>
        </a:defRPr>
      </a:lvl2pPr>
      <a:lvl3pPr marL="856060" indent="-170260" algn="just" rtl="0" eaLnBrk="0" fontAlgn="base" hangingPunct="0">
        <a:spcBef>
          <a:spcPct val="20000"/>
        </a:spcBef>
        <a:spcAft>
          <a:spcPct val="0"/>
        </a:spcAft>
        <a:buFont typeface="Arial" pitchFamily="34" charset="0"/>
        <a:buChar char="•"/>
        <a:defRPr lang="en-US" kern="1200" dirty="0">
          <a:solidFill>
            <a:srgbClr val="254061"/>
          </a:solidFill>
          <a:latin typeface="+mn-lt"/>
          <a:ea typeface="ＭＳ Ｐゴシック" charset="0"/>
          <a:cs typeface="+mn-cs"/>
        </a:defRPr>
      </a:lvl3pPr>
      <a:lvl4pPr marL="1198960" indent="-170260" algn="just" rtl="0" eaLnBrk="0" fontAlgn="base" hangingPunct="0">
        <a:spcBef>
          <a:spcPct val="20000"/>
        </a:spcBef>
        <a:spcAft>
          <a:spcPct val="0"/>
        </a:spcAft>
        <a:buFont typeface="Arial" pitchFamily="34" charset="0"/>
        <a:buChar char="–"/>
        <a:defRPr lang="en-US" sz="1200" kern="1200" dirty="0">
          <a:solidFill>
            <a:srgbClr val="4F6228"/>
          </a:solidFill>
          <a:latin typeface="+mn-lt"/>
          <a:ea typeface="ＭＳ Ｐゴシック" charset="0"/>
          <a:cs typeface="+mn-cs"/>
        </a:defRPr>
      </a:lvl4pPr>
      <a:lvl5pPr marL="1540669" indent="-170260" algn="just" rtl="0" eaLnBrk="0" fontAlgn="base" hangingPunct="0">
        <a:spcBef>
          <a:spcPct val="20000"/>
        </a:spcBef>
        <a:spcAft>
          <a:spcPct val="0"/>
        </a:spcAft>
        <a:buFont typeface="Arial" pitchFamily="34" charset="0"/>
        <a:buChar char="»"/>
        <a:defRPr lang="en-GB" sz="1050" kern="1200" dirty="0">
          <a:solidFill>
            <a:srgbClr val="215968"/>
          </a:solidFill>
          <a:latin typeface="+mn-lt"/>
          <a:ea typeface="ＭＳ Ｐゴシック" charset="0"/>
          <a:cs typeface="+mn-cs"/>
        </a:defRPr>
      </a:lvl5pPr>
      <a:lvl6pPr marL="1884397" indent="-171309" algn="l" defTabSz="68523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7016" indent="-171309" algn="l" defTabSz="68523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9631" indent="-171309" algn="l" defTabSz="68523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2247" indent="-171309" algn="l" defTabSz="68523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34" rtl="0" eaLnBrk="1" latinLnBrk="0" hangingPunct="1">
        <a:defRPr sz="1350" kern="1200">
          <a:solidFill>
            <a:schemeClr val="tx1"/>
          </a:solidFill>
          <a:latin typeface="+mn-lt"/>
          <a:ea typeface="+mn-ea"/>
          <a:cs typeface="+mn-cs"/>
        </a:defRPr>
      </a:lvl1pPr>
      <a:lvl2pPr marL="342615" algn="l" defTabSz="685234" rtl="0" eaLnBrk="1" latinLnBrk="0" hangingPunct="1">
        <a:defRPr sz="1350" kern="1200">
          <a:solidFill>
            <a:schemeClr val="tx1"/>
          </a:solidFill>
          <a:latin typeface="+mn-lt"/>
          <a:ea typeface="+mn-ea"/>
          <a:cs typeface="+mn-cs"/>
        </a:defRPr>
      </a:lvl2pPr>
      <a:lvl3pPr marL="685234" algn="l" defTabSz="685234" rtl="0" eaLnBrk="1" latinLnBrk="0" hangingPunct="1">
        <a:defRPr sz="1350" kern="1200">
          <a:solidFill>
            <a:schemeClr val="tx1"/>
          </a:solidFill>
          <a:latin typeface="+mn-lt"/>
          <a:ea typeface="+mn-ea"/>
          <a:cs typeface="+mn-cs"/>
        </a:defRPr>
      </a:lvl3pPr>
      <a:lvl4pPr marL="1027853" algn="l" defTabSz="685234" rtl="0" eaLnBrk="1" latinLnBrk="0" hangingPunct="1">
        <a:defRPr sz="1350" kern="1200">
          <a:solidFill>
            <a:schemeClr val="tx1"/>
          </a:solidFill>
          <a:latin typeface="+mn-lt"/>
          <a:ea typeface="+mn-ea"/>
          <a:cs typeface="+mn-cs"/>
        </a:defRPr>
      </a:lvl4pPr>
      <a:lvl5pPr marL="1370471" algn="l" defTabSz="685234" rtl="0" eaLnBrk="1" latinLnBrk="0" hangingPunct="1">
        <a:defRPr sz="1350" kern="1200">
          <a:solidFill>
            <a:schemeClr val="tx1"/>
          </a:solidFill>
          <a:latin typeface="+mn-lt"/>
          <a:ea typeface="+mn-ea"/>
          <a:cs typeface="+mn-cs"/>
        </a:defRPr>
      </a:lvl5pPr>
      <a:lvl6pPr marL="1713087" algn="l" defTabSz="685234" rtl="0" eaLnBrk="1" latinLnBrk="0" hangingPunct="1">
        <a:defRPr sz="1350" kern="1200">
          <a:solidFill>
            <a:schemeClr val="tx1"/>
          </a:solidFill>
          <a:latin typeface="+mn-lt"/>
          <a:ea typeface="+mn-ea"/>
          <a:cs typeface="+mn-cs"/>
        </a:defRPr>
      </a:lvl6pPr>
      <a:lvl7pPr marL="2055705" algn="l" defTabSz="685234" rtl="0" eaLnBrk="1" latinLnBrk="0" hangingPunct="1">
        <a:defRPr sz="1350" kern="1200">
          <a:solidFill>
            <a:schemeClr val="tx1"/>
          </a:solidFill>
          <a:latin typeface="+mn-lt"/>
          <a:ea typeface="+mn-ea"/>
          <a:cs typeface="+mn-cs"/>
        </a:defRPr>
      </a:lvl7pPr>
      <a:lvl8pPr marL="2398323" algn="l" defTabSz="685234" rtl="0" eaLnBrk="1" latinLnBrk="0" hangingPunct="1">
        <a:defRPr sz="1350" kern="1200">
          <a:solidFill>
            <a:schemeClr val="tx1"/>
          </a:solidFill>
          <a:latin typeface="+mn-lt"/>
          <a:ea typeface="+mn-ea"/>
          <a:cs typeface="+mn-cs"/>
        </a:defRPr>
      </a:lvl8pPr>
      <a:lvl9pPr marL="2740940" algn="l" defTabSz="685234"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7" descr="90%"/>
          <p:cNvSpPr>
            <a:spLocks noChangeArrowheads="1"/>
          </p:cNvSpPr>
          <p:nvPr/>
        </p:nvSpPr>
        <p:spPr bwMode="auto">
          <a:xfrm>
            <a:off x="0" y="1"/>
            <a:ext cx="9144000" cy="735806"/>
          </a:xfrm>
          <a:prstGeom prst="rect">
            <a:avLst/>
          </a:prstGeom>
          <a:pattFill prst="pct90">
            <a:fgClr>
              <a:srgbClr val="CC99FF"/>
            </a:fgClr>
            <a:bgClr>
              <a:schemeClr val="folHlink"/>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de-DE" sz="1350" b="1" i="0" u="none" strike="noStrike" kern="1200" cap="none" spc="0" normalizeH="0" baseline="0" noProof="0">
              <a:ln>
                <a:noFill/>
              </a:ln>
              <a:solidFill>
                <a:srgbClr val="D9D9D9"/>
              </a:solidFill>
              <a:effectLst/>
              <a:uLnTx/>
              <a:uFillTx/>
              <a:latin typeface="Jokerman" pitchFamily="82" charset="0"/>
              <a:ea typeface="ＭＳ Ｐゴシック" pitchFamily="34" charset="-128"/>
              <a:cs typeface="+mn-cs"/>
            </a:endParaRPr>
          </a:p>
        </p:txBody>
      </p:sp>
      <p:sp>
        <p:nvSpPr>
          <p:cNvPr id="1027" name="Text Placeholder 2"/>
          <p:cNvSpPr>
            <a:spLocks noGrp="1"/>
          </p:cNvSpPr>
          <p:nvPr>
            <p:ph type="body" idx="1"/>
          </p:nvPr>
        </p:nvSpPr>
        <p:spPr bwMode="auto">
          <a:xfrm>
            <a:off x="392115" y="1017986"/>
            <a:ext cx="8359775" cy="375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4" tIns="45682" rIns="91364" bIns="4568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bwMode="auto">
          <a:xfrm>
            <a:off x="457200" y="4767264"/>
            <a:ext cx="2133600" cy="273844"/>
          </a:xfrm>
          <a:prstGeom prst="rect">
            <a:avLst/>
          </a:prstGeom>
          <a:noFill/>
          <a:ln w="9525">
            <a:noFill/>
            <a:miter lim="800000"/>
            <a:headEnd/>
            <a:tailEnd/>
          </a:ln>
        </p:spPr>
        <p:txBody>
          <a:bodyPr vert="horz" wrap="square" lIns="91364" tIns="45682" rIns="91364" bIns="45682" numCol="1" anchor="ctr" anchorCtr="0" compatLnSpc="1">
            <a:prstTxWarp prst="textNoShape">
              <a:avLst/>
            </a:prstTxWarp>
          </a:bodyPr>
          <a:lstStyle>
            <a:lvl1pPr>
              <a:defRPr sz="900">
                <a:solidFill>
                  <a:srgbClr val="898989"/>
                </a:solidFill>
                <a:latin typeface="Calibri" pitchFamily="34" charset="0"/>
              </a:defRPr>
            </a:lvl1pPr>
          </a:lstStyle>
          <a:p>
            <a:pPr defTabSz="685783">
              <a:defRPr/>
            </a:pPr>
            <a:fld id="{40DCF57A-7D78-4F84-9E05-4E82EAA1A70B}" type="datetime5">
              <a:rPr lang="en-GB" smtClean="0">
                <a:ea typeface="ＭＳ Ｐゴシック" pitchFamily="34" charset="-128"/>
              </a:rPr>
              <a:pPr defTabSz="685783">
                <a:defRPr/>
              </a:pPr>
              <a:t>27-Jun-23</a:t>
            </a:fld>
            <a:endParaRPr lang="en-GB">
              <a:ea typeface="ＭＳ Ｐゴシック" pitchFamily="34" charset="-128"/>
            </a:endParaRPr>
          </a:p>
        </p:txBody>
      </p:sp>
      <p:sp>
        <p:nvSpPr>
          <p:cNvPr id="6" name="Slide Number Placeholder 5"/>
          <p:cNvSpPr>
            <a:spLocks noGrp="1"/>
          </p:cNvSpPr>
          <p:nvPr>
            <p:ph type="sldNum" sz="quarter" idx="4"/>
          </p:nvPr>
        </p:nvSpPr>
        <p:spPr bwMode="auto">
          <a:xfrm>
            <a:off x="6553200" y="4767264"/>
            <a:ext cx="2133600" cy="273844"/>
          </a:xfrm>
          <a:prstGeom prst="rect">
            <a:avLst/>
          </a:prstGeom>
          <a:noFill/>
          <a:ln w="9525">
            <a:noFill/>
            <a:miter lim="800000"/>
            <a:headEnd/>
            <a:tailEnd/>
          </a:ln>
        </p:spPr>
        <p:txBody>
          <a:bodyPr vert="horz" wrap="square" lIns="91364" tIns="45682" rIns="91364" bIns="45682" numCol="1" anchor="ctr" anchorCtr="0" compatLnSpc="1">
            <a:prstTxWarp prst="textNoShape">
              <a:avLst/>
            </a:prstTxWarp>
          </a:bodyPr>
          <a:lstStyle>
            <a:lvl1pPr algn="r">
              <a:defRPr sz="900">
                <a:solidFill>
                  <a:srgbClr val="898989"/>
                </a:solidFill>
                <a:latin typeface="Calibri" pitchFamily="34" charset="0"/>
              </a:defRPr>
            </a:lvl1pPr>
          </a:lstStyle>
          <a:p>
            <a:pPr defTabSz="685783">
              <a:defRPr/>
            </a:pPr>
            <a:fld id="{B9E7821E-C7AF-4775-A2D9-A0136F79B935}" type="slidenum">
              <a:rPr lang="en-GB" smtClean="0">
                <a:ea typeface="ＭＳ Ｐゴシック" pitchFamily="34" charset="-128"/>
              </a:rPr>
              <a:pPr defTabSz="685783">
                <a:defRPr/>
              </a:pPr>
              <a:t>‹Nr.›</a:t>
            </a:fld>
            <a:endParaRPr lang="en-GB">
              <a:ea typeface="ＭＳ Ｐゴシック" pitchFamily="34" charset="-128"/>
            </a:endParaRPr>
          </a:p>
        </p:txBody>
      </p:sp>
      <p:sp>
        <p:nvSpPr>
          <p:cNvPr id="1030" name="Titelplatzhalter 1"/>
          <p:cNvSpPr>
            <a:spLocks noGrp="1"/>
          </p:cNvSpPr>
          <p:nvPr>
            <p:ph type="title"/>
          </p:nvPr>
        </p:nvSpPr>
        <p:spPr bwMode="auto">
          <a:xfrm>
            <a:off x="393701" y="428625"/>
            <a:ext cx="8356600" cy="58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364" bIns="0" numCol="1" anchor="ctr" anchorCtr="0" compatLnSpc="1">
            <a:prstTxWarp prst="textNoShape">
              <a:avLst/>
            </a:prstTxWarp>
          </a:bodyPr>
          <a:lstStyle/>
          <a:p>
            <a:pPr lvl="0"/>
            <a:r>
              <a:rPr lang="en-GB"/>
              <a:t>Headline   ̶  Calibri(Heading)</a:t>
            </a:r>
            <a:br>
              <a:rPr lang="en-GB"/>
            </a:br>
            <a:r>
              <a:rPr lang="en-GB"/>
              <a:t>24pt Bold Justified</a:t>
            </a:r>
          </a:p>
        </p:txBody>
      </p:sp>
      <p:sp>
        <p:nvSpPr>
          <p:cNvPr id="20" name="Footer Placeholder 4"/>
          <p:cNvSpPr>
            <a:spLocks noGrp="1"/>
          </p:cNvSpPr>
          <p:nvPr>
            <p:ph type="ftr" sz="quarter" idx="3"/>
          </p:nvPr>
        </p:nvSpPr>
        <p:spPr bwMode="auto">
          <a:xfrm>
            <a:off x="3124200" y="4767264"/>
            <a:ext cx="2895600" cy="322660"/>
          </a:xfrm>
          <a:prstGeom prst="rect">
            <a:avLst/>
          </a:prstGeom>
          <a:noFill/>
          <a:ln w="9525">
            <a:noFill/>
            <a:miter lim="800000"/>
            <a:headEnd/>
            <a:tailEnd/>
          </a:ln>
        </p:spPr>
        <p:txBody>
          <a:bodyPr vert="horz" wrap="square" lIns="91364" tIns="45682" rIns="91364" bIns="45682" numCol="1" anchor="t" anchorCtr="0" compatLnSpc="1">
            <a:prstTxWarp prst="textNoShape">
              <a:avLst/>
            </a:prstTxWarp>
          </a:bodyPr>
          <a:lstStyle>
            <a:lvl1pPr algn="ctr">
              <a:defRPr sz="900">
                <a:solidFill>
                  <a:srgbClr val="6699FF"/>
                </a:solidFill>
                <a:latin typeface="Calibri" pitchFamily="34" charset="0"/>
              </a:defRPr>
            </a:lvl1pPr>
          </a:lstStyle>
          <a:p>
            <a:pPr defTabSz="685783">
              <a:defRPr/>
            </a:pPr>
            <a:endParaRPr lang="en-GB">
              <a:ea typeface="ＭＳ Ｐゴシック" pitchFamily="34" charset="-128"/>
            </a:endParaRPr>
          </a:p>
        </p:txBody>
      </p:sp>
    </p:spTree>
    <p:extLst>
      <p:ext uri="{BB962C8B-B14F-4D97-AF65-F5344CB8AC3E}">
        <p14:creationId xmlns:p14="http://schemas.microsoft.com/office/powerpoint/2010/main" val="5172098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Lst>
  <p:hf hdr="0"/>
  <p:txStyles>
    <p:titleStyle>
      <a:lvl1pPr algn="just" rtl="0" eaLnBrk="0" fontAlgn="base" hangingPunct="0">
        <a:spcBef>
          <a:spcPct val="0"/>
        </a:spcBef>
        <a:spcAft>
          <a:spcPct val="0"/>
        </a:spcAft>
        <a:defRPr sz="1800" b="1" kern="1200">
          <a:solidFill>
            <a:schemeClr val="tx1"/>
          </a:solidFill>
          <a:latin typeface="+mj-lt"/>
          <a:ea typeface="ＭＳ Ｐゴシック" charset="0"/>
          <a:cs typeface="ＭＳ Ｐゴシック" charset="0"/>
        </a:defRPr>
      </a:lvl1pPr>
      <a:lvl2pPr algn="just" rtl="0" eaLnBrk="0" fontAlgn="base" hangingPunct="0">
        <a:spcBef>
          <a:spcPct val="0"/>
        </a:spcBef>
        <a:spcAft>
          <a:spcPct val="0"/>
        </a:spcAft>
        <a:defRPr sz="1800" b="1">
          <a:solidFill>
            <a:schemeClr val="tx1"/>
          </a:solidFill>
          <a:latin typeface="Calibri" pitchFamily="34" charset="0"/>
          <a:ea typeface="ＭＳ Ｐゴシック" charset="0"/>
          <a:cs typeface="ＭＳ Ｐゴシック" charset="0"/>
        </a:defRPr>
      </a:lvl2pPr>
      <a:lvl3pPr algn="just" rtl="0" eaLnBrk="0" fontAlgn="base" hangingPunct="0">
        <a:spcBef>
          <a:spcPct val="0"/>
        </a:spcBef>
        <a:spcAft>
          <a:spcPct val="0"/>
        </a:spcAft>
        <a:defRPr sz="1800" b="1">
          <a:solidFill>
            <a:schemeClr val="tx1"/>
          </a:solidFill>
          <a:latin typeface="Calibri" pitchFamily="34" charset="0"/>
          <a:ea typeface="ＭＳ Ｐゴシック" charset="0"/>
          <a:cs typeface="ＭＳ Ｐゴシック" charset="0"/>
        </a:defRPr>
      </a:lvl3pPr>
      <a:lvl4pPr algn="just" rtl="0" eaLnBrk="0" fontAlgn="base" hangingPunct="0">
        <a:spcBef>
          <a:spcPct val="0"/>
        </a:spcBef>
        <a:spcAft>
          <a:spcPct val="0"/>
        </a:spcAft>
        <a:defRPr sz="1800" b="1">
          <a:solidFill>
            <a:schemeClr val="tx1"/>
          </a:solidFill>
          <a:latin typeface="Calibri" pitchFamily="34" charset="0"/>
          <a:ea typeface="ＭＳ Ｐゴシック" charset="0"/>
          <a:cs typeface="ＭＳ Ｐゴシック" charset="0"/>
        </a:defRPr>
      </a:lvl4pPr>
      <a:lvl5pPr algn="just" rtl="0" eaLnBrk="0" fontAlgn="base" hangingPunct="0">
        <a:spcBef>
          <a:spcPct val="0"/>
        </a:spcBef>
        <a:spcAft>
          <a:spcPct val="0"/>
        </a:spcAft>
        <a:defRPr sz="1800" b="1">
          <a:solidFill>
            <a:schemeClr val="tx1"/>
          </a:solidFill>
          <a:latin typeface="Calibri" pitchFamily="34" charset="0"/>
          <a:ea typeface="ＭＳ Ｐゴシック" charset="0"/>
          <a:cs typeface="ＭＳ Ｐゴシック" charset="0"/>
        </a:defRPr>
      </a:lvl5pPr>
      <a:lvl6pPr marL="342607" algn="l" rtl="0" eaLnBrk="1" fontAlgn="base" hangingPunct="1">
        <a:spcBef>
          <a:spcPct val="0"/>
        </a:spcBef>
        <a:spcAft>
          <a:spcPct val="0"/>
        </a:spcAft>
        <a:defRPr sz="1800" b="1">
          <a:solidFill>
            <a:schemeClr val="tx1"/>
          </a:solidFill>
          <a:latin typeface="Calibri" pitchFamily="34" charset="0"/>
        </a:defRPr>
      </a:lvl6pPr>
      <a:lvl7pPr marL="685217" algn="l" rtl="0" eaLnBrk="1" fontAlgn="base" hangingPunct="1">
        <a:spcBef>
          <a:spcPct val="0"/>
        </a:spcBef>
        <a:spcAft>
          <a:spcPct val="0"/>
        </a:spcAft>
        <a:defRPr sz="1800" b="1">
          <a:solidFill>
            <a:schemeClr val="tx1"/>
          </a:solidFill>
          <a:latin typeface="Calibri" pitchFamily="34" charset="0"/>
        </a:defRPr>
      </a:lvl7pPr>
      <a:lvl8pPr marL="1027827" algn="l" rtl="0" eaLnBrk="1" fontAlgn="base" hangingPunct="1">
        <a:spcBef>
          <a:spcPct val="0"/>
        </a:spcBef>
        <a:spcAft>
          <a:spcPct val="0"/>
        </a:spcAft>
        <a:defRPr sz="1800" b="1">
          <a:solidFill>
            <a:schemeClr val="tx1"/>
          </a:solidFill>
          <a:latin typeface="Calibri" pitchFamily="34" charset="0"/>
        </a:defRPr>
      </a:lvl8pPr>
      <a:lvl9pPr marL="1370437" algn="l" rtl="0" eaLnBrk="1" fontAlgn="base" hangingPunct="1">
        <a:spcBef>
          <a:spcPct val="0"/>
        </a:spcBef>
        <a:spcAft>
          <a:spcPct val="0"/>
        </a:spcAft>
        <a:defRPr sz="1800" b="1">
          <a:solidFill>
            <a:schemeClr val="tx1"/>
          </a:solidFill>
          <a:latin typeface="Calibri" pitchFamily="34" charset="0"/>
        </a:defRPr>
      </a:lvl9pPr>
    </p:titleStyle>
    <p:bodyStyle>
      <a:lvl1pPr marL="255979" indent="-255979" algn="just" rtl="0" eaLnBrk="0" fontAlgn="base" hangingPunct="0">
        <a:spcBef>
          <a:spcPct val="20000"/>
        </a:spcBef>
        <a:spcAft>
          <a:spcPct val="0"/>
        </a:spcAft>
        <a:buFont typeface="Arial" pitchFamily="34" charset="0"/>
        <a:buChar char="•"/>
        <a:defRPr lang="en-US" sz="1650" kern="1200" dirty="0">
          <a:solidFill>
            <a:srgbClr val="403152"/>
          </a:solidFill>
          <a:latin typeface="+mn-lt"/>
          <a:ea typeface="ＭＳ Ｐゴシック" charset="0"/>
          <a:cs typeface="ＭＳ Ｐゴシック" charset="0"/>
        </a:defRPr>
      </a:lvl1pPr>
      <a:lvl2pPr marL="556008" indent="-213117" algn="just" rtl="0" eaLnBrk="0" fontAlgn="base" hangingPunct="0">
        <a:spcBef>
          <a:spcPct val="20000"/>
        </a:spcBef>
        <a:spcAft>
          <a:spcPct val="0"/>
        </a:spcAft>
        <a:buFont typeface="Arial" pitchFamily="34" charset="0"/>
        <a:buChar char="–"/>
        <a:defRPr lang="en-US" sz="1500" kern="1200" dirty="0">
          <a:solidFill>
            <a:srgbClr val="632523"/>
          </a:solidFill>
          <a:latin typeface="+mn-lt"/>
          <a:ea typeface="ＭＳ Ｐゴシック" charset="0"/>
          <a:cs typeface="+mn-cs"/>
        </a:defRPr>
      </a:lvl2pPr>
      <a:lvl3pPr marL="856039" indent="-170256" algn="just" rtl="0" eaLnBrk="0" fontAlgn="base" hangingPunct="0">
        <a:spcBef>
          <a:spcPct val="20000"/>
        </a:spcBef>
        <a:spcAft>
          <a:spcPct val="0"/>
        </a:spcAft>
        <a:buFont typeface="Arial" pitchFamily="34" charset="0"/>
        <a:buChar char="•"/>
        <a:defRPr lang="en-US" kern="1200" dirty="0">
          <a:solidFill>
            <a:srgbClr val="254061"/>
          </a:solidFill>
          <a:latin typeface="+mn-lt"/>
          <a:ea typeface="ＭＳ Ｐゴシック" charset="0"/>
          <a:cs typeface="+mn-cs"/>
        </a:defRPr>
      </a:lvl3pPr>
      <a:lvl4pPr marL="1198930" indent="-170256" algn="just" rtl="0" eaLnBrk="0" fontAlgn="base" hangingPunct="0">
        <a:spcBef>
          <a:spcPct val="20000"/>
        </a:spcBef>
        <a:spcAft>
          <a:spcPct val="0"/>
        </a:spcAft>
        <a:buFont typeface="Arial" pitchFamily="34" charset="0"/>
        <a:buChar char="–"/>
        <a:defRPr lang="en-US" sz="1200" kern="1200" dirty="0">
          <a:solidFill>
            <a:srgbClr val="4F6228"/>
          </a:solidFill>
          <a:latin typeface="+mn-lt"/>
          <a:ea typeface="ＭＳ Ｐゴシック" charset="0"/>
          <a:cs typeface="+mn-cs"/>
        </a:defRPr>
      </a:lvl4pPr>
      <a:lvl5pPr marL="1540631" indent="-170256" algn="just" rtl="0" eaLnBrk="0" fontAlgn="base" hangingPunct="0">
        <a:spcBef>
          <a:spcPct val="20000"/>
        </a:spcBef>
        <a:spcAft>
          <a:spcPct val="0"/>
        </a:spcAft>
        <a:buFont typeface="Arial" pitchFamily="34" charset="0"/>
        <a:buChar char="»"/>
        <a:defRPr lang="en-GB" sz="1050" kern="1200" dirty="0">
          <a:solidFill>
            <a:srgbClr val="215968"/>
          </a:solidFill>
          <a:latin typeface="+mn-lt"/>
          <a:ea typeface="ＭＳ Ｐゴシック" charset="0"/>
          <a:cs typeface="+mn-cs"/>
        </a:defRPr>
      </a:lvl5pPr>
      <a:lvl6pPr marL="1884350" indent="-171305" algn="l" defTabSz="68521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6960" indent="-171305" algn="l" defTabSz="68521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9567" indent="-171305" algn="l" defTabSz="68521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2174" indent="-171305" algn="l" defTabSz="68521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17" rtl="0" eaLnBrk="1" latinLnBrk="0" hangingPunct="1">
        <a:defRPr sz="1350" kern="1200">
          <a:solidFill>
            <a:schemeClr val="tx1"/>
          </a:solidFill>
          <a:latin typeface="+mn-lt"/>
          <a:ea typeface="+mn-ea"/>
          <a:cs typeface="+mn-cs"/>
        </a:defRPr>
      </a:lvl1pPr>
      <a:lvl2pPr marL="342607" algn="l" defTabSz="685217" rtl="0" eaLnBrk="1" latinLnBrk="0" hangingPunct="1">
        <a:defRPr sz="1350" kern="1200">
          <a:solidFill>
            <a:schemeClr val="tx1"/>
          </a:solidFill>
          <a:latin typeface="+mn-lt"/>
          <a:ea typeface="+mn-ea"/>
          <a:cs typeface="+mn-cs"/>
        </a:defRPr>
      </a:lvl2pPr>
      <a:lvl3pPr marL="685217" algn="l" defTabSz="685217" rtl="0" eaLnBrk="1" latinLnBrk="0" hangingPunct="1">
        <a:defRPr sz="1350" kern="1200">
          <a:solidFill>
            <a:schemeClr val="tx1"/>
          </a:solidFill>
          <a:latin typeface="+mn-lt"/>
          <a:ea typeface="+mn-ea"/>
          <a:cs typeface="+mn-cs"/>
        </a:defRPr>
      </a:lvl3pPr>
      <a:lvl4pPr marL="1027827" algn="l" defTabSz="685217" rtl="0" eaLnBrk="1" latinLnBrk="0" hangingPunct="1">
        <a:defRPr sz="1350" kern="1200">
          <a:solidFill>
            <a:schemeClr val="tx1"/>
          </a:solidFill>
          <a:latin typeface="+mn-lt"/>
          <a:ea typeface="+mn-ea"/>
          <a:cs typeface="+mn-cs"/>
        </a:defRPr>
      </a:lvl4pPr>
      <a:lvl5pPr marL="1370437" algn="l" defTabSz="685217" rtl="0" eaLnBrk="1" latinLnBrk="0" hangingPunct="1">
        <a:defRPr sz="1350" kern="1200">
          <a:solidFill>
            <a:schemeClr val="tx1"/>
          </a:solidFill>
          <a:latin typeface="+mn-lt"/>
          <a:ea typeface="+mn-ea"/>
          <a:cs typeface="+mn-cs"/>
        </a:defRPr>
      </a:lvl5pPr>
      <a:lvl6pPr marL="1713044" algn="l" defTabSz="685217" rtl="0" eaLnBrk="1" latinLnBrk="0" hangingPunct="1">
        <a:defRPr sz="1350" kern="1200">
          <a:solidFill>
            <a:schemeClr val="tx1"/>
          </a:solidFill>
          <a:latin typeface="+mn-lt"/>
          <a:ea typeface="+mn-ea"/>
          <a:cs typeface="+mn-cs"/>
        </a:defRPr>
      </a:lvl6pPr>
      <a:lvl7pPr marL="2055653" algn="l" defTabSz="685217" rtl="0" eaLnBrk="1" latinLnBrk="0" hangingPunct="1">
        <a:defRPr sz="1350" kern="1200">
          <a:solidFill>
            <a:schemeClr val="tx1"/>
          </a:solidFill>
          <a:latin typeface="+mn-lt"/>
          <a:ea typeface="+mn-ea"/>
          <a:cs typeface="+mn-cs"/>
        </a:defRPr>
      </a:lvl7pPr>
      <a:lvl8pPr marL="2398263" algn="l" defTabSz="685217" rtl="0" eaLnBrk="1" latinLnBrk="0" hangingPunct="1">
        <a:defRPr sz="1350" kern="1200">
          <a:solidFill>
            <a:schemeClr val="tx1"/>
          </a:solidFill>
          <a:latin typeface="+mn-lt"/>
          <a:ea typeface="+mn-ea"/>
          <a:cs typeface="+mn-cs"/>
        </a:defRPr>
      </a:lvl8pPr>
      <a:lvl9pPr marL="2740871" algn="l" defTabSz="68521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7" descr="90%"/>
          <p:cNvSpPr>
            <a:spLocks noChangeArrowheads="1"/>
          </p:cNvSpPr>
          <p:nvPr/>
        </p:nvSpPr>
        <p:spPr bwMode="auto">
          <a:xfrm>
            <a:off x="0" y="1"/>
            <a:ext cx="9144000" cy="735806"/>
          </a:xfrm>
          <a:prstGeom prst="rect">
            <a:avLst/>
          </a:prstGeom>
          <a:pattFill prst="pct90">
            <a:fgClr>
              <a:srgbClr val="CC99FF"/>
            </a:fgClr>
            <a:bgClr>
              <a:schemeClr val="folHlink"/>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de-DE" sz="1350" b="1" i="0" u="none" strike="noStrike" kern="1200" cap="none" spc="0" normalizeH="0" baseline="0" noProof="0">
              <a:ln>
                <a:noFill/>
              </a:ln>
              <a:solidFill>
                <a:srgbClr val="D9D9D9"/>
              </a:solidFill>
              <a:effectLst/>
              <a:uLnTx/>
              <a:uFillTx/>
              <a:latin typeface="Jokerman" pitchFamily="82" charset="0"/>
              <a:ea typeface="ＭＳ Ｐゴシック" pitchFamily="34" charset="-128"/>
              <a:cs typeface="+mn-cs"/>
            </a:endParaRPr>
          </a:p>
        </p:txBody>
      </p:sp>
      <p:sp>
        <p:nvSpPr>
          <p:cNvPr id="1027" name="Text Placeholder 2"/>
          <p:cNvSpPr>
            <a:spLocks noGrp="1"/>
          </p:cNvSpPr>
          <p:nvPr>
            <p:ph type="body" idx="1"/>
          </p:nvPr>
        </p:nvSpPr>
        <p:spPr bwMode="auto">
          <a:xfrm>
            <a:off x="392115" y="1017986"/>
            <a:ext cx="8359775" cy="375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4" tIns="45682" rIns="91364" bIns="4568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bwMode="auto">
          <a:xfrm>
            <a:off x="457200" y="4767264"/>
            <a:ext cx="2133600" cy="273844"/>
          </a:xfrm>
          <a:prstGeom prst="rect">
            <a:avLst/>
          </a:prstGeom>
          <a:noFill/>
          <a:ln w="9525">
            <a:noFill/>
            <a:miter lim="800000"/>
            <a:headEnd/>
            <a:tailEnd/>
          </a:ln>
        </p:spPr>
        <p:txBody>
          <a:bodyPr vert="horz" wrap="square" lIns="91364" tIns="45682" rIns="91364" bIns="45682" numCol="1" anchor="ctr" anchorCtr="0" compatLnSpc="1">
            <a:prstTxWarp prst="textNoShape">
              <a:avLst/>
            </a:prstTxWarp>
          </a:bodyPr>
          <a:lstStyle>
            <a:lvl1pPr>
              <a:defRPr sz="900">
                <a:solidFill>
                  <a:srgbClr val="898989"/>
                </a:solidFill>
                <a:latin typeface="Calibri" pitchFamily="34" charset="0"/>
              </a:defRPr>
            </a:lvl1pPr>
          </a:lstStyle>
          <a:p>
            <a:pPr defTabSz="685783">
              <a:defRPr/>
            </a:pPr>
            <a:fld id="{40DCF57A-7D78-4F84-9E05-4E82EAA1A70B}" type="datetime5">
              <a:rPr lang="en-GB" smtClean="0">
                <a:ea typeface="ＭＳ Ｐゴシック" pitchFamily="34" charset="-128"/>
              </a:rPr>
              <a:pPr defTabSz="685783">
                <a:defRPr/>
              </a:pPr>
              <a:t>27-Jun-23</a:t>
            </a:fld>
            <a:endParaRPr lang="en-GB">
              <a:ea typeface="ＭＳ Ｐゴシック" pitchFamily="34" charset="-128"/>
            </a:endParaRPr>
          </a:p>
        </p:txBody>
      </p:sp>
      <p:sp>
        <p:nvSpPr>
          <p:cNvPr id="6" name="Slide Number Placeholder 5"/>
          <p:cNvSpPr>
            <a:spLocks noGrp="1"/>
          </p:cNvSpPr>
          <p:nvPr>
            <p:ph type="sldNum" sz="quarter" idx="4"/>
          </p:nvPr>
        </p:nvSpPr>
        <p:spPr bwMode="auto">
          <a:xfrm>
            <a:off x="6553200" y="4767264"/>
            <a:ext cx="2133600" cy="273844"/>
          </a:xfrm>
          <a:prstGeom prst="rect">
            <a:avLst/>
          </a:prstGeom>
          <a:noFill/>
          <a:ln w="9525">
            <a:noFill/>
            <a:miter lim="800000"/>
            <a:headEnd/>
            <a:tailEnd/>
          </a:ln>
        </p:spPr>
        <p:txBody>
          <a:bodyPr vert="horz" wrap="square" lIns="91364" tIns="45682" rIns="91364" bIns="45682" numCol="1" anchor="ctr" anchorCtr="0" compatLnSpc="1">
            <a:prstTxWarp prst="textNoShape">
              <a:avLst/>
            </a:prstTxWarp>
          </a:bodyPr>
          <a:lstStyle>
            <a:lvl1pPr algn="r">
              <a:defRPr sz="900">
                <a:solidFill>
                  <a:srgbClr val="898989"/>
                </a:solidFill>
                <a:latin typeface="Calibri" pitchFamily="34" charset="0"/>
              </a:defRPr>
            </a:lvl1pPr>
          </a:lstStyle>
          <a:p>
            <a:pPr defTabSz="685783">
              <a:defRPr/>
            </a:pPr>
            <a:fld id="{B9E7821E-C7AF-4775-A2D9-A0136F79B935}" type="slidenum">
              <a:rPr lang="en-GB" smtClean="0">
                <a:ea typeface="ＭＳ Ｐゴシック" pitchFamily="34" charset="-128"/>
              </a:rPr>
              <a:pPr defTabSz="685783">
                <a:defRPr/>
              </a:pPr>
              <a:t>‹Nr.›</a:t>
            </a:fld>
            <a:endParaRPr lang="en-GB">
              <a:ea typeface="ＭＳ Ｐゴシック" pitchFamily="34" charset="-128"/>
            </a:endParaRPr>
          </a:p>
        </p:txBody>
      </p:sp>
      <p:sp>
        <p:nvSpPr>
          <p:cNvPr id="1030" name="Titelplatzhalter 1"/>
          <p:cNvSpPr>
            <a:spLocks noGrp="1"/>
          </p:cNvSpPr>
          <p:nvPr>
            <p:ph type="title"/>
          </p:nvPr>
        </p:nvSpPr>
        <p:spPr bwMode="auto">
          <a:xfrm>
            <a:off x="393701" y="428625"/>
            <a:ext cx="8356600" cy="58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364" bIns="0" numCol="1" anchor="ctr" anchorCtr="0" compatLnSpc="1">
            <a:prstTxWarp prst="textNoShape">
              <a:avLst/>
            </a:prstTxWarp>
          </a:bodyPr>
          <a:lstStyle/>
          <a:p>
            <a:pPr lvl="0"/>
            <a:r>
              <a:rPr lang="en-GB"/>
              <a:t>Headline   ̶  Calibri(Heading)</a:t>
            </a:r>
            <a:br>
              <a:rPr lang="en-GB"/>
            </a:br>
            <a:r>
              <a:rPr lang="en-GB"/>
              <a:t>24pt Bold Justified</a:t>
            </a:r>
          </a:p>
        </p:txBody>
      </p:sp>
      <p:sp>
        <p:nvSpPr>
          <p:cNvPr id="20" name="Footer Placeholder 4"/>
          <p:cNvSpPr>
            <a:spLocks noGrp="1"/>
          </p:cNvSpPr>
          <p:nvPr>
            <p:ph type="ftr" sz="quarter" idx="3"/>
          </p:nvPr>
        </p:nvSpPr>
        <p:spPr bwMode="auto">
          <a:xfrm>
            <a:off x="3124200" y="4767264"/>
            <a:ext cx="2895600" cy="322660"/>
          </a:xfrm>
          <a:prstGeom prst="rect">
            <a:avLst/>
          </a:prstGeom>
          <a:noFill/>
          <a:ln w="9525">
            <a:noFill/>
            <a:miter lim="800000"/>
            <a:headEnd/>
            <a:tailEnd/>
          </a:ln>
        </p:spPr>
        <p:txBody>
          <a:bodyPr vert="horz" wrap="square" lIns="91364" tIns="45682" rIns="91364" bIns="45682" numCol="1" anchor="t" anchorCtr="0" compatLnSpc="1">
            <a:prstTxWarp prst="textNoShape">
              <a:avLst/>
            </a:prstTxWarp>
          </a:bodyPr>
          <a:lstStyle>
            <a:lvl1pPr algn="ctr">
              <a:defRPr sz="900">
                <a:solidFill>
                  <a:srgbClr val="6699FF"/>
                </a:solidFill>
                <a:latin typeface="Calibri" pitchFamily="34" charset="0"/>
              </a:defRPr>
            </a:lvl1pPr>
          </a:lstStyle>
          <a:p>
            <a:pPr defTabSz="685783">
              <a:defRPr/>
            </a:pPr>
            <a:endParaRPr lang="en-GB">
              <a:ea typeface="ＭＳ Ｐゴシック" pitchFamily="34" charset="-128"/>
            </a:endParaRPr>
          </a:p>
        </p:txBody>
      </p:sp>
    </p:spTree>
    <p:extLst>
      <p:ext uri="{BB962C8B-B14F-4D97-AF65-F5344CB8AC3E}">
        <p14:creationId xmlns:p14="http://schemas.microsoft.com/office/powerpoint/2010/main" val="2718847624"/>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Lst>
  <p:hf hdr="0"/>
  <p:txStyles>
    <p:titleStyle>
      <a:lvl1pPr algn="just" rtl="0" eaLnBrk="0" fontAlgn="base" hangingPunct="0">
        <a:spcBef>
          <a:spcPct val="0"/>
        </a:spcBef>
        <a:spcAft>
          <a:spcPct val="0"/>
        </a:spcAft>
        <a:defRPr sz="1800" b="1" kern="1200">
          <a:solidFill>
            <a:schemeClr val="tx1"/>
          </a:solidFill>
          <a:latin typeface="+mj-lt"/>
          <a:ea typeface="ＭＳ Ｐゴシック" charset="0"/>
          <a:cs typeface="ＭＳ Ｐゴシック" charset="0"/>
        </a:defRPr>
      </a:lvl1pPr>
      <a:lvl2pPr algn="just" rtl="0" eaLnBrk="0" fontAlgn="base" hangingPunct="0">
        <a:spcBef>
          <a:spcPct val="0"/>
        </a:spcBef>
        <a:spcAft>
          <a:spcPct val="0"/>
        </a:spcAft>
        <a:defRPr sz="1800" b="1">
          <a:solidFill>
            <a:schemeClr val="tx1"/>
          </a:solidFill>
          <a:latin typeface="Calibri" pitchFamily="34" charset="0"/>
          <a:ea typeface="ＭＳ Ｐゴシック" charset="0"/>
          <a:cs typeface="ＭＳ Ｐゴシック" charset="0"/>
        </a:defRPr>
      </a:lvl2pPr>
      <a:lvl3pPr algn="just" rtl="0" eaLnBrk="0" fontAlgn="base" hangingPunct="0">
        <a:spcBef>
          <a:spcPct val="0"/>
        </a:spcBef>
        <a:spcAft>
          <a:spcPct val="0"/>
        </a:spcAft>
        <a:defRPr sz="1800" b="1">
          <a:solidFill>
            <a:schemeClr val="tx1"/>
          </a:solidFill>
          <a:latin typeface="Calibri" pitchFamily="34" charset="0"/>
          <a:ea typeface="ＭＳ Ｐゴシック" charset="0"/>
          <a:cs typeface="ＭＳ Ｐゴシック" charset="0"/>
        </a:defRPr>
      </a:lvl3pPr>
      <a:lvl4pPr algn="just" rtl="0" eaLnBrk="0" fontAlgn="base" hangingPunct="0">
        <a:spcBef>
          <a:spcPct val="0"/>
        </a:spcBef>
        <a:spcAft>
          <a:spcPct val="0"/>
        </a:spcAft>
        <a:defRPr sz="1800" b="1">
          <a:solidFill>
            <a:schemeClr val="tx1"/>
          </a:solidFill>
          <a:latin typeface="Calibri" pitchFamily="34" charset="0"/>
          <a:ea typeface="ＭＳ Ｐゴシック" charset="0"/>
          <a:cs typeface="ＭＳ Ｐゴシック" charset="0"/>
        </a:defRPr>
      </a:lvl4pPr>
      <a:lvl5pPr algn="just" rtl="0" eaLnBrk="0" fontAlgn="base" hangingPunct="0">
        <a:spcBef>
          <a:spcPct val="0"/>
        </a:spcBef>
        <a:spcAft>
          <a:spcPct val="0"/>
        </a:spcAft>
        <a:defRPr sz="1800" b="1">
          <a:solidFill>
            <a:schemeClr val="tx1"/>
          </a:solidFill>
          <a:latin typeface="Calibri" pitchFamily="34" charset="0"/>
          <a:ea typeface="ＭＳ Ｐゴシック" charset="0"/>
          <a:cs typeface="ＭＳ Ｐゴシック" charset="0"/>
        </a:defRPr>
      </a:lvl5pPr>
      <a:lvl6pPr marL="342607" algn="l" rtl="0" eaLnBrk="1" fontAlgn="base" hangingPunct="1">
        <a:spcBef>
          <a:spcPct val="0"/>
        </a:spcBef>
        <a:spcAft>
          <a:spcPct val="0"/>
        </a:spcAft>
        <a:defRPr sz="1800" b="1">
          <a:solidFill>
            <a:schemeClr val="tx1"/>
          </a:solidFill>
          <a:latin typeface="Calibri" pitchFamily="34" charset="0"/>
        </a:defRPr>
      </a:lvl6pPr>
      <a:lvl7pPr marL="685217" algn="l" rtl="0" eaLnBrk="1" fontAlgn="base" hangingPunct="1">
        <a:spcBef>
          <a:spcPct val="0"/>
        </a:spcBef>
        <a:spcAft>
          <a:spcPct val="0"/>
        </a:spcAft>
        <a:defRPr sz="1800" b="1">
          <a:solidFill>
            <a:schemeClr val="tx1"/>
          </a:solidFill>
          <a:latin typeface="Calibri" pitchFamily="34" charset="0"/>
        </a:defRPr>
      </a:lvl7pPr>
      <a:lvl8pPr marL="1027827" algn="l" rtl="0" eaLnBrk="1" fontAlgn="base" hangingPunct="1">
        <a:spcBef>
          <a:spcPct val="0"/>
        </a:spcBef>
        <a:spcAft>
          <a:spcPct val="0"/>
        </a:spcAft>
        <a:defRPr sz="1800" b="1">
          <a:solidFill>
            <a:schemeClr val="tx1"/>
          </a:solidFill>
          <a:latin typeface="Calibri" pitchFamily="34" charset="0"/>
        </a:defRPr>
      </a:lvl8pPr>
      <a:lvl9pPr marL="1370437" algn="l" rtl="0" eaLnBrk="1" fontAlgn="base" hangingPunct="1">
        <a:spcBef>
          <a:spcPct val="0"/>
        </a:spcBef>
        <a:spcAft>
          <a:spcPct val="0"/>
        </a:spcAft>
        <a:defRPr sz="1800" b="1">
          <a:solidFill>
            <a:schemeClr val="tx1"/>
          </a:solidFill>
          <a:latin typeface="Calibri" pitchFamily="34" charset="0"/>
        </a:defRPr>
      </a:lvl9pPr>
    </p:titleStyle>
    <p:bodyStyle>
      <a:lvl1pPr marL="255979" indent="-255979" algn="just" rtl="0" eaLnBrk="0" fontAlgn="base" hangingPunct="0">
        <a:spcBef>
          <a:spcPct val="20000"/>
        </a:spcBef>
        <a:spcAft>
          <a:spcPct val="0"/>
        </a:spcAft>
        <a:buFont typeface="Arial" pitchFamily="34" charset="0"/>
        <a:buChar char="•"/>
        <a:defRPr lang="en-US" sz="1650" kern="1200" dirty="0">
          <a:solidFill>
            <a:srgbClr val="403152"/>
          </a:solidFill>
          <a:latin typeface="+mn-lt"/>
          <a:ea typeface="ＭＳ Ｐゴシック" charset="0"/>
          <a:cs typeface="ＭＳ Ｐゴシック" charset="0"/>
        </a:defRPr>
      </a:lvl1pPr>
      <a:lvl2pPr marL="556008" indent="-213117" algn="just" rtl="0" eaLnBrk="0" fontAlgn="base" hangingPunct="0">
        <a:spcBef>
          <a:spcPct val="20000"/>
        </a:spcBef>
        <a:spcAft>
          <a:spcPct val="0"/>
        </a:spcAft>
        <a:buFont typeface="Arial" pitchFamily="34" charset="0"/>
        <a:buChar char="–"/>
        <a:defRPr lang="en-US" sz="1500" kern="1200" dirty="0">
          <a:solidFill>
            <a:srgbClr val="632523"/>
          </a:solidFill>
          <a:latin typeface="+mn-lt"/>
          <a:ea typeface="ＭＳ Ｐゴシック" charset="0"/>
          <a:cs typeface="+mn-cs"/>
        </a:defRPr>
      </a:lvl2pPr>
      <a:lvl3pPr marL="856039" indent="-170256" algn="just" rtl="0" eaLnBrk="0" fontAlgn="base" hangingPunct="0">
        <a:spcBef>
          <a:spcPct val="20000"/>
        </a:spcBef>
        <a:spcAft>
          <a:spcPct val="0"/>
        </a:spcAft>
        <a:buFont typeface="Arial" pitchFamily="34" charset="0"/>
        <a:buChar char="•"/>
        <a:defRPr lang="en-US" kern="1200" dirty="0">
          <a:solidFill>
            <a:srgbClr val="254061"/>
          </a:solidFill>
          <a:latin typeface="+mn-lt"/>
          <a:ea typeface="ＭＳ Ｐゴシック" charset="0"/>
          <a:cs typeface="+mn-cs"/>
        </a:defRPr>
      </a:lvl3pPr>
      <a:lvl4pPr marL="1198930" indent="-170256" algn="just" rtl="0" eaLnBrk="0" fontAlgn="base" hangingPunct="0">
        <a:spcBef>
          <a:spcPct val="20000"/>
        </a:spcBef>
        <a:spcAft>
          <a:spcPct val="0"/>
        </a:spcAft>
        <a:buFont typeface="Arial" pitchFamily="34" charset="0"/>
        <a:buChar char="–"/>
        <a:defRPr lang="en-US" sz="1200" kern="1200" dirty="0">
          <a:solidFill>
            <a:srgbClr val="4F6228"/>
          </a:solidFill>
          <a:latin typeface="+mn-lt"/>
          <a:ea typeface="ＭＳ Ｐゴシック" charset="0"/>
          <a:cs typeface="+mn-cs"/>
        </a:defRPr>
      </a:lvl4pPr>
      <a:lvl5pPr marL="1540631" indent="-170256" algn="just" rtl="0" eaLnBrk="0" fontAlgn="base" hangingPunct="0">
        <a:spcBef>
          <a:spcPct val="20000"/>
        </a:spcBef>
        <a:spcAft>
          <a:spcPct val="0"/>
        </a:spcAft>
        <a:buFont typeface="Arial" pitchFamily="34" charset="0"/>
        <a:buChar char="»"/>
        <a:defRPr lang="en-GB" sz="1050" kern="1200" dirty="0">
          <a:solidFill>
            <a:srgbClr val="215968"/>
          </a:solidFill>
          <a:latin typeface="+mn-lt"/>
          <a:ea typeface="ＭＳ Ｐゴシック" charset="0"/>
          <a:cs typeface="+mn-cs"/>
        </a:defRPr>
      </a:lvl5pPr>
      <a:lvl6pPr marL="1884350" indent="-171305" algn="l" defTabSz="68521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6960" indent="-171305" algn="l" defTabSz="68521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9567" indent="-171305" algn="l" defTabSz="68521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2174" indent="-171305" algn="l" defTabSz="68521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17" rtl="0" eaLnBrk="1" latinLnBrk="0" hangingPunct="1">
        <a:defRPr sz="1350" kern="1200">
          <a:solidFill>
            <a:schemeClr val="tx1"/>
          </a:solidFill>
          <a:latin typeface="+mn-lt"/>
          <a:ea typeface="+mn-ea"/>
          <a:cs typeface="+mn-cs"/>
        </a:defRPr>
      </a:lvl1pPr>
      <a:lvl2pPr marL="342607" algn="l" defTabSz="685217" rtl="0" eaLnBrk="1" latinLnBrk="0" hangingPunct="1">
        <a:defRPr sz="1350" kern="1200">
          <a:solidFill>
            <a:schemeClr val="tx1"/>
          </a:solidFill>
          <a:latin typeface="+mn-lt"/>
          <a:ea typeface="+mn-ea"/>
          <a:cs typeface="+mn-cs"/>
        </a:defRPr>
      </a:lvl2pPr>
      <a:lvl3pPr marL="685217" algn="l" defTabSz="685217" rtl="0" eaLnBrk="1" latinLnBrk="0" hangingPunct="1">
        <a:defRPr sz="1350" kern="1200">
          <a:solidFill>
            <a:schemeClr val="tx1"/>
          </a:solidFill>
          <a:latin typeface="+mn-lt"/>
          <a:ea typeface="+mn-ea"/>
          <a:cs typeface="+mn-cs"/>
        </a:defRPr>
      </a:lvl3pPr>
      <a:lvl4pPr marL="1027827" algn="l" defTabSz="685217" rtl="0" eaLnBrk="1" latinLnBrk="0" hangingPunct="1">
        <a:defRPr sz="1350" kern="1200">
          <a:solidFill>
            <a:schemeClr val="tx1"/>
          </a:solidFill>
          <a:latin typeface="+mn-lt"/>
          <a:ea typeface="+mn-ea"/>
          <a:cs typeface="+mn-cs"/>
        </a:defRPr>
      </a:lvl4pPr>
      <a:lvl5pPr marL="1370437" algn="l" defTabSz="685217" rtl="0" eaLnBrk="1" latinLnBrk="0" hangingPunct="1">
        <a:defRPr sz="1350" kern="1200">
          <a:solidFill>
            <a:schemeClr val="tx1"/>
          </a:solidFill>
          <a:latin typeface="+mn-lt"/>
          <a:ea typeface="+mn-ea"/>
          <a:cs typeface="+mn-cs"/>
        </a:defRPr>
      </a:lvl5pPr>
      <a:lvl6pPr marL="1713044" algn="l" defTabSz="685217" rtl="0" eaLnBrk="1" latinLnBrk="0" hangingPunct="1">
        <a:defRPr sz="1350" kern="1200">
          <a:solidFill>
            <a:schemeClr val="tx1"/>
          </a:solidFill>
          <a:latin typeface="+mn-lt"/>
          <a:ea typeface="+mn-ea"/>
          <a:cs typeface="+mn-cs"/>
        </a:defRPr>
      </a:lvl6pPr>
      <a:lvl7pPr marL="2055653" algn="l" defTabSz="685217" rtl="0" eaLnBrk="1" latinLnBrk="0" hangingPunct="1">
        <a:defRPr sz="1350" kern="1200">
          <a:solidFill>
            <a:schemeClr val="tx1"/>
          </a:solidFill>
          <a:latin typeface="+mn-lt"/>
          <a:ea typeface="+mn-ea"/>
          <a:cs typeface="+mn-cs"/>
        </a:defRPr>
      </a:lvl7pPr>
      <a:lvl8pPr marL="2398263" algn="l" defTabSz="685217" rtl="0" eaLnBrk="1" latinLnBrk="0" hangingPunct="1">
        <a:defRPr sz="1350" kern="1200">
          <a:solidFill>
            <a:schemeClr val="tx1"/>
          </a:solidFill>
          <a:latin typeface="+mn-lt"/>
          <a:ea typeface="+mn-ea"/>
          <a:cs typeface="+mn-cs"/>
        </a:defRPr>
      </a:lvl8pPr>
      <a:lvl9pPr marL="2740871" algn="l" defTabSz="68521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9.xml"/></Relationships>
</file>

<file path=ppt/slides/_rels/slide1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42.xml"/></Relationships>
</file>

<file path=ppt/slides/_rels/slide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2.xml"/></Relationships>
</file>

<file path=ppt/slides/_rels/slide1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1.png"/><Relationship Id="rId1" Type="http://schemas.openxmlformats.org/officeDocument/2006/relationships/slideLayout" Target="../slideLayouts/slideLayout142.xml"/></Relationships>
</file>

<file path=ppt/slides/_rels/slide1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1.png"/><Relationship Id="rId1" Type="http://schemas.openxmlformats.org/officeDocument/2006/relationships/slideLayout" Target="../slideLayouts/slideLayout142.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2.xml"/></Relationships>
</file>

<file path=ppt/slides/_rels/slide1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210.xml"/><Relationship Id="rId4" Type="http://schemas.openxmlformats.org/officeDocument/2006/relationships/hyperlink" Target="https://intwiki.etsi.org/images/ETSI_GANA_in_5G_PoC_White_Paper_No_1_v1.28.pdf"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1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1.png"/><Relationship Id="rId1" Type="http://schemas.openxmlformats.org/officeDocument/2006/relationships/slideLayout" Target="../slideLayouts/slideLayout142.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2.emf"/><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76.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17.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44.wmf"/><Relationship Id="rId5" Type="http://schemas.openxmlformats.org/officeDocument/2006/relationships/oleObject" Target="../embeddings/oleObject1.bin"/><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2.xml"/></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8"/>
          <p:cNvSpPr>
            <a:spLocks noGrp="1"/>
          </p:cNvSpPr>
          <p:nvPr>
            <p:ph type="sldNum" sz="quarter" idx="4294967295"/>
          </p:nvPr>
        </p:nvSpPr>
        <p:spPr>
          <a:xfrm>
            <a:off x="1146251" y="4825587"/>
            <a:ext cx="618806" cy="273844"/>
          </a:xfrm>
          <a:prstGeom prst="rect">
            <a:avLst/>
          </a:prstGeom>
        </p:spPr>
        <p:txBody>
          <a:bodyPr vert="horz" wrap="square" lIns="62792" tIns="31396" rIns="62792" bIns="31396" numCol="1" anchor="ctr" anchorCtr="0" compatLnSpc="1">
            <a:prstTxWarp prst="textNoShape">
              <a:avLst/>
            </a:prstTxWarp>
          </a:bodyPr>
          <a:lstStyle/>
          <a:p>
            <a:pPr defTabSz="336947" fontAlgn="base">
              <a:spcBef>
                <a:spcPct val="0"/>
              </a:spcBef>
              <a:spcAft>
                <a:spcPct val="0"/>
              </a:spcAft>
              <a:defRPr/>
            </a:pPr>
            <a:fld id="{8DDA363B-9929-1348-AF0F-C36686991D0D}" type="slidenum">
              <a:rPr lang="fr-FR">
                <a:cs typeface="Arial" charset="0"/>
                <a:sym typeface="Arial"/>
              </a:rPr>
              <a:pPr defTabSz="336947" fontAlgn="base">
                <a:spcBef>
                  <a:spcPct val="0"/>
                </a:spcBef>
                <a:spcAft>
                  <a:spcPct val="0"/>
                </a:spcAft>
                <a:defRPr/>
              </a:pPr>
              <a:t>1</a:t>
            </a:fld>
            <a:endParaRPr lang="fr-FR" dirty="0">
              <a:cs typeface="Arial" charset="0"/>
              <a:sym typeface="Arial"/>
            </a:endParaRPr>
          </a:p>
        </p:txBody>
      </p:sp>
      <p:sp>
        <p:nvSpPr>
          <p:cNvPr id="13" name="Titre 1"/>
          <p:cNvSpPr txBox="1">
            <a:spLocks/>
          </p:cNvSpPr>
          <p:nvPr/>
        </p:nvSpPr>
        <p:spPr>
          <a:xfrm>
            <a:off x="5406391" y="555855"/>
            <a:ext cx="2259105" cy="260081"/>
          </a:xfrm>
          <a:prstGeom prst="rect">
            <a:avLst/>
          </a:prstGeom>
        </p:spPr>
        <p:txBody>
          <a:bodyPr lIns="62308" tIns="31154" rIns="62308" bIns="31154"/>
          <a:lstStyle>
            <a:lvl1pPr marL="265113" indent="-265113" algn="l" defTabSz="457200" rtl="0" eaLnBrk="1" latinLnBrk="0" hangingPunct="1">
              <a:spcBef>
                <a:spcPct val="0"/>
              </a:spcBef>
              <a:buFont typeface="+mj-lt"/>
              <a:buAutoNum type="arabicPeriod"/>
              <a:defRPr sz="1800" b="0" i="0" kern="1200">
                <a:solidFill>
                  <a:srgbClr val="3095B4"/>
                </a:solidFill>
                <a:latin typeface="Lucida Bright"/>
                <a:ea typeface="+mj-ea"/>
                <a:cs typeface="Lucida Bright"/>
              </a:defRPr>
            </a:lvl1pPr>
          </a:lstStyle>
          <a:p>
            <a:pPr marL="0" indent="0" defTabSz="342900" fontAlgn="base">
              <a:spcAft>
                <a:spcPct val="0"/>
              </a:spcAft>
              <a:buNone/>
              <a:defRPr/>
            </a:pPr>
            <a:endParaRPr lang="en-GB" sz="1350" dirty="0">
              <a:solidFill>
                <a:srgbClr val="C00000"/>
              </a:solidFill>
              <a:sym typeface="Arial"/>
            </a:endParaRPr>
          </a:p>
        </p:txBody>
      </p:sp>
      <p:sp>
        <p:nvSpPr>
          <p:cNvPr id="4" name="Rectangle 3"/>
          <p:cNvSpPr/>
          <p:nvPr/>
        </p:nvSpPr>
        <p:spPr>
          <a:xfrm>
            <a:off x="1365551" y="1640830"/>
            <a:ext cx="6480721" cy="3321679"/>
          </a:xfrm>
          <a:prstGeom prst="rect">
            <a:avLst/>
          </a:prstGeom>
        </p:spPr>
        <p:txBody>
          <a:bodyPr wrap="square">
            <a:spAutoFit/>
          </a:bodyPr>
          <a:lstStyle/>
          <a:p>
            <a:pPr algn="ctr" defTabSz="336947" fontAlgn="base">
              <a:lnSpc>
                <a:spcPct val="115000"/>
              </a:lnSpc>
              <a:defRPr/>
            </a:pPr>
            <a:r>
              <a:rPr lang="en-US" sz="2400" b="1" dirty="0" smtClean="0">
                <a:solidFill>
                  <a:srgbClr val="0070C0"/>
                </a:solidFill>
                <a:latin typeface="Helvetica"/>
                <a:ea typeface="Times New Roman"/>
                <a:cs typeface="Times New Roman"/>
                <a:sym typeface="Arial"/>
              </a:rPr>
              <a:t>NIST Multi-Domain </a:t>
            </a:r>
            <a:r>
              <a:rPr lang="en-US" sz="2400" b="1" dirty="0">
                <a:solidFill>
                  <a:srgbClr val="0070C0"/>
                </a:solidFill>
                <a:latin typeface="Helvetica"/>
                <a:ea typeface="Times New Roman"/>
                <a:cs typeface="Times New Roman"/>
                <a:sym typeface="Arial"/>
              </a:rPr>
              <a:t>Knowledge Planes for Service Federation for 5G &amp; Beyond Public Working Group (</a:t>
            </a:r>
            <a:r>
              <a:rPr lang="en-US" sz="2400" b="1" dirty="0">
                <a:latin typeface="Helvetica"/>
                <a:ea typeface="Times New Roman"/>
                <a:cs typeface="Times New Roman"/>
                <a:sym typeface="Arial"/>
              </a:rPr>
              <a:t>MDKP-PWG</a:t>
            </a:r>
            <a:r>
              <a:rPr lang="en-US" sz="2400" b="1" dirty="0" smtClean="0">
                <a:solidFill>
                  <a:srgbClr val="0070C0"/>
                </a:solidFill>
                <a:latin typeface="Helvetica"/>
                <a:ea typeface="Times New Roman"/>
                <a:cs typeface="Times New Roman"/>
                <a:sym typeface="Arial"/>
              </a:rPr>
              <a:t>) </a:t>
            </a:r>
            <a:r>
              <a:rPr lang="en-US" sz="2400" b="1" dirty="0" smtClean="0">
                <a:latin typeface="Helvetica"/>
                <a:ea typeface="Times New Roman"/>
                <a:cs typeface="Times New Roman"/>
                <a:sym typeface="Arial"/>
              </a:rPr>
              <a:t>Kick-Off</a:t>
            </a:r>
            <a:endParaRPr lang="en-US" b="1" i="1" dirty="0">
              <a:latin typeface="Helvetica"/>
              <a:ea typeface="Times New Roman"/>
              <a:cs typeface="Times New Roman"/>
              <a:sym typeface="Arial"/>
            </a:endParaRPr>
          </a:p>
          <a:p>
            <a:pPr algn="ctr"/>
            <a:endParaRPr lang="en-GB" sz="1500" b="1" u="sng" dirty="0">
              <a:solidFill>
                <a:srgbClr val="2E74B5"/>
              </a:solidFill>
              <a:latin typeface="Times New Roman" panose="02020603050405020304" pitchFamily="18" charset="0"/>
              <a:ea typeface="Malgun Gothic" panose="020B0503020000020004" pitchFamily="34" charset="-127"/>
            </a:endParaRPr>
          </a:p>
          <a:p>
            <a:pPr algn="ctr"/>
            <a:r>
              <a:rPr lang="en-US" sz="1500" b="1" dirty="0" smtClean="0">
                <a:solidFill>
                  <a:srgbClr val="00B0F0"/>
                </a:solidFill>
                <a:latin typeface="Times New Roman" panose="02020603050405020304" pitchFamily="18" charset="0"/>
                <a:ea typeface="Malgun Gothic" panose="020B0503020000020004" pitchFamily="34" charset="-127"/>
              </a:rPr>
              <a:t>Knowledge Plane (KP) </a:t>
            </a:r>
            <a:r>
              <a:rPr lang="en-US" sz="1500" b="1" dirty="0">
                <a:solidFill>
                  <a:srgbClr val="00B0F0"/>
                </a:solidFill>
                <a:latin typeface="Times New Roman" panose="02020603050405020304" pitchFamily="18" charset="0"/>
                <a:ea typeface="Malgun Gothic" panose="020B0503020000020004" pitchFamily="34" charset="-127"/>
              </a:rPr>
              <a:t>Concept &amp; </a:t>
            </a:r>
            <a:r>
              <a:rPr lang="en-US" sz="1500" b="1" dirty="0" smtClean="0">
                <a:solidFill>
                  <a:srgbClr val="00B0F0"/>
                </a:solidFill>
                <a:latin typeface="Times New Roman" panose="02020603050405020304" pitchFamily="18" charset="0"/>
                <a:ea typeface="Malgun Gothic" panose="020B0503020000020004" pitchFamily="34" charset="-127"/>
              </a:rPr>
              <a:t>KP-to-KP Federations</a:t>
            </a:r>
            <a:r>
              <a:rPr lang="en-US" sz="1500" b="1" dirty="0">
                <a:solidFill>
                  <a:srgbClr val="00B0F0"/>
                </a:solidFill>
                <a:latin typeface="Times New Roman" panose="02020603050405020304" pitchFamily="18" charset="0"/>
                <a:ea typeface="Malgun Gothic" panose="020B0503020000020004" pitchFamily="34" charset="-127"/>
              </a:rPr>
              <a:t>, Autonomic/Autonomous Networks (ANs)</a:t>
            </a:r>
            <a:endParaRPr lang="de-DE" sz="1350" b="1" i="1" dirty="0">
              <a:solidFill>
                <a:srgbClr val="CB008E"/>
              </a:solidFill>
              <a:latin typeface="Helvetica"/>
              <a:ea typeface="Times New Roman"/>
              <a:cs typeface="Times New Roman"/>
              <a:sym typeface="Arial"/>
            </a:endParaRPr>
          </a:p>
          <a:p>
            <a:pPr algn="ctr"/>
            <a:endParaRPr lang="en-US" sz="1350" b="1" i="1" dirty="0" smtClean="0">
              <a:solidFill>
                <a:srgbClr val="CB008E"/>
              </a:solidFill>
              <a:latin typeface="Helvetica"/>
              <a:ea typeface="Times New Roman"/>
              <a:cs typeface="Times New Roman"/>
              <a:sym typeface="Arial"/>
            </a:endParaRPr>
          </a:p>
          <a:p>
            <a:pPr algn="ctr"/>
            <a:r>
              <a:rPr lang="en-US" sz="1350" b="1" i="1" dirty="0" smtClean="0">
                <a:solidFill>
                  <a:srgbClr val="CB008E"/>
                </a:solidFill>
                <a:latin typeface="Helvetica"/>
                <a:ea typeface="Times New Roman"/>
                <a:cs typeface="Times New Roman"/>
                <a:sym typeface="Arial"/>
              </a:rPr>
              <a:t>Knowledge Planes Driven AGILE Service Federation for 5G &amp; Beyond</a:t>
            </a:r>
          </a:p>
          <a:p>
            <a:pPr algn="ctr"/>
            <a:endParaRPr lang="en-US" sz="1350" b="1" i="1" dirty="0" smtClean="0">
              <a:solidFill>
                <a:srgbClr val="CB008E"/>
              </a:solidFill>
              <a:latin typeface="Helvetica"/>
              <a:ea typeface="Times New Roman"/>
              <a:cs typeface="Times New Roman"/>
              <a:sym typeface="Arial"/>
            </a:endParaRPr>
          </a:p>
          <a:p>
            <a:pPr defTabSz="336947" fontAlgn="base">
              <a:lnSpc>
                <a:spcPct val="115000"/>
              </a:lnSpc>
              <a:defRPr/>
            </a:pPr>
            <a:r>
              <a:rPr lang="en-US" sz="1350" b="1" i="1" dirty="0">
                <a:solidFill>
                  <a:srgbClr val="CB008E"/>
                </a:solidFill>
                <a:latin typeface="Helvetica"/>
                <a:ea typeface="Times New Roman"/>
                <a:cs typeface="Times New Roman"/>
                <a:sym typeface="Arial"/>
              </a:rPr>
              <a:t>					</a:t>
            </a:r>
            <a:r>
              <a:rPr lang="en-US" sz="1350" b="1" i="1" dirty="0">
                <a:solidFill>
                  <a:srgbClr val="DB4F29"/>
                </a:solidFill>
                <a:latin typeface="Helvetica"/>
                <a:ea typeface="Times New Roman"/>
                <a:cs typeface="Times New Roman"/>
                <a:sym typeface="Arial"/>
              </a:rPr>
              <a:t>		</a:t>
            </a:r>
            <a:r>
              <a:rPr lang="en-US" sz="1350" b="1" i="1" dirty="0" smtClean="0">
                <a:solidFill>
                  <a:srgbClr val="DB4F29"/>
                </a:solidFill>
                <a:latin typeface="Helvetica"/>
                <a:ea typeface="Times New Roman"/>
                <a:cs typeface="Times New Roman"/>
                <a:sym typeface="Arial"/>
              </a:rPr>
              <a:t>22</a:t>
            </a:r>
            <a:r>
              <a:rPr lang="en-US" sz="1350" b="1" i="1" baseline="30000" dirty="0" smtClean="0">
                <a:solidFill>
                  <a:srgbClr val="DB4F29"/>
                </a:solidFill>
                <a:latin typeface="Helvetica"/>
                <a:ea typeface="Times New Roman"/>
                <a:cs typeface="Times New Roman"/>
                <a:sym typeface="Arial"/>
              </a:rPr>
              <a:t>nd</a:t>
            </a:r>
            <a:r>
              <a:rPr lang="en-US" sz="1350" b="1" i="1" dirty="0" smtClean="0">
                <a:solidFill>
                  <a:srgbClr val="DB4F29"/>
                </a:solidFill>
                <a:latin typeface="Helvetica"/>
                <a:ea typeface="Times New Roman"/>
                <a:cs typeface="Times New Roman"/>
                <a:sym typeface="Arial"/>
              </a:rPr>
              <a:t>  June </a:t>
            </a:r>
            <a:r>
              <a:rPr lang="en-US" sz="1350" b="1" i="1" dirty="0" smtClean="0">
                <a:solidFill>
                  <a:srgbClr val="F79646">
                    <a:lumMod val="75000"/>
                  </a:srgbClr>
                </a:solidFill>
                <a:latin typeface="Helvetica"/>
                <a:ea typeface="Times New Roman"/>
                <a:cs typeface="Times New Roman"/>
                <a:sym typeface="Arial"/>
              </a:rPr>
              <a:t>2023</a:t>
            </a:r>
          </a:p>
          <a:p>
            <a:pPr defTabSz="336947" fontAlgn="base">
              <a:lnSpc>
                <a:spcPct val="115000"/>
              </a:lnSpc>
              <a:defRPr/>
            </a:pPr>
            <a:r>
              <a:rPr lang="en-US" sz="1350" b="1" i="1" dirty="0" smtClean="0">
                <a:solidFill>
                  <a:srgbClr val="F79646">
                    <a:lumMod val="75000"/>
                  </a:srgbClr>
                </a:solidFill>
                <a:latin typeface="Helvetica"/>
                <a:ea typeface="Times New Roman"/>
                <a:cs typeface="Times New Roman"/>
                <a:sym typeface="Arial"/>
              </a:rPr>
              <a:t> </a:t>
            </a:r>
            <a:endParaRPr lang="en-US" sz="1350" dirty="0">
              <a:solidFill>
                <a:srgbClr val="4F81BD"/>
              </a:solidFill>
              <a:latin typeface="Arial" charset="0"/>
              <a:cs typeface="Arial" charset="0"/>
              <a:sym typeface="Arial"/>
            </a:endParaRPr>
          </a:p>
          <a:p>
            <a:pPr algn="ctr" defTabSz="336947" fontAlgn="base">
              <a:spcBef>
                <a:spcPct val="0"/>
              </a:spcBef>
              <a:spcAft>
                <a:spcPct val="0"/>
              </a:spcAft>
              <a:defRPr/>
            </a:pPr>
            <a:r>
              <a:rPr lang="en-US" sz="1050" b="1" i="1" dirty="0">
                <a:solidFill>
                  <a:srgbClr val="DB4F29"/>
                </a:solidFill>
                <a:latin typeface="Arial" charset="0"/>
                <a:cs typeface="Arial" charset="0"/>
                <a:sym typeface="Arial"/>
              </a:rPr>
              <a:t>Presenters </a:t>
            </a:r>
            <a:r>
              <a:rPr lang="en-US" sz="1050" b="1" i="1" dirty="0" smtClean="0">
                <a:solidFill>
                  <a:srgbClr val="DB4F29"/>
                </a:solidFill>
                <a:latin typeface="Arial" charset="0"/>
                <a:cs typeface="Arial" charset="0"/>
                <a:sym typeface="Arial"/>
              </a:rPr>
              <a:t>:</a:t>
            </a:r>
            <a:r>
              <a:rPr lang="en-US" sz="1050" i="1" dirty="0" smtClean="0">
                <a:solidFill>
                  <a:srgbClr val="DB4F29"/>
                </a:solidFill>
                <a:latin typeface="Arial" charset="0"/>
                <a:cs typeface="Arial" charset="0"/>
                <a:sym typeface="Arial"/>
              </a:rPr>
              <a:t> </a:t>
            </a:r>
            <a:r>
              <a:rPr lang="en-US" sz="1050" b="1" i="1" dirty="0" smtClean="0">
                <a:solidFill>
                  <a:srgbClr val="4BACC6">
                    <a:lumMod val="75000"/>
                  </a:srgbClr>
                </a:solidFill>
                <a:latin typeface="Arial" charset="0"/>
                <a:cs typeface="Arial" charset="0"/>
                <a:sym typeface="Arial"/>
              </a:rPr>
              <a:t>Ranganai </a:t>
            </a:r>
            <a:r>
              <a:rPr lang="en-US" sz="1050" b="1" i="1" dirty="0" err="1" smtClean="0">
                <a:solidFill>
                  <a:srgbClr val="4BACC6">
                    <a:lumMod val="75000"/>
                  </a:srgbClr>
                </a:solidFill>
                <a:latin typeface="Arial" charset="0"/>
                <a:cs typeface="Arial" charset="0"/>
                <a:sym typeface="Arial"/>
              </a:rPr>
              <a:t>Chaparadza</a:t>
            </a:r>
            <a:r>
              <a:rPr lang="en-US" sz="1050" b="1" i="1" dirty="0" smtClean="0">
                <a:solidFill>
                  <a:srgbClr val="4BACC6">
                    <a:lumMod val="75000"/>
                  </a:srgbClr>
                </a:solidFill>
                <a:latin typeface="Arial" charset="0"/>
                <a:cs typeface="Arial" charset="0"/>
                <a:sym typeface="Arial"/>
              </a:rPr>
              <a:t>, PhD: </a:t>
            </a:r>
            <a:r>
              <a:rPr lang="en-US" sz="1050" b="1" i="1" dirty="0" err="1" smtClean="0">
                <a:solidFill>
                  <a:srgbClr val="4BACC6">
                    <a:lumMod val="75000"/>
                  </a:srgbClr>
                </a:solidFill>
                <a:latin typeface="Arial" charset="0"/>
                <a:cs typeface="Arial" charset="0"/>
                <a:sym typeface="Arial"/>
              </a:rPr>
              <a:t>Capgemini</a:t>
            </a:r>
            <a:r>
              <a:rPr lang="en-US" sz="1050" b="1" i="1" dirty="0" smtClean="0">
                <a:solidFill>
                  <a:srgbClr val="4BACC6">
                    <a:lumMod val="75000"/>
                  </a:srgbClr>
                </a:solidFill>
                <a:latin typeface="Arial" charset="0"/>
                <a:cs typeface="Arial" charset="0"/>
                <a:sym typeface="Arial"/>
              </a:rPr>
              <a:t> </a:t>
            </a:r>
            <a:r>
              <a:rPr lang="en-US" sz="1050" b="1" i="1" dirty="0" err="1" smtClean="0">
                <a:solidFill>
                  <a:srgbClr val="4BACC6">
                    <a:lumMod val="75000"/>
                  </a:srgbClr>
                </a:solidFill>
                <a:latin typeface="Arial" charset="0"/>
                <a:cs typeface="Arial" charset="0"/>
                <a:sym typeface="Arial"/>
              </a:rPr>
              <a:t>Egineering</a:t>
            </a:r>
            <a:r>
              <a:rPr lang="en-US" sz="1050" b="1" i="1" dirty="0" smtClean="0">
                <a:solidFill>
                  <a:srgbClr val="4BACC6">
                    <a:lumMod val="75000"/>
                  </a:srgbClr>
                </a:solidFill>
                <a:latin typeface="Arial" charset="0"/>
                <a:cs typeface="Arial" charset="0"/>
                <a:sym typeface="Arial"/>
              </a:rPr>
              <a:t>; IPv6 Forum Research Fellow</a:t>
            </a:r>
            <a:endParaRPr lang="de-DE" sz="1050" i="1" dirty="0">
              <a:solidFill>
                <a:srgbClr val="0070C0"/>
              </a:solidFill>
              <a:latin typeface="Arial" charset="0"/>
              <a:cs typeface="Arial" charset="0"/>
              <a:sym typeface="Arial"/>
            </a:endParaRPr>
          </a:p>
        </p:txBody>
      </p:sp>
      <p:pic>
        <p:nvPicPr>
          <p:cNvPr id="6" name="Picture 3" descr="Graphical user interface&#10;&#10;Description automatically generated with medium confidence">
            <a:extLst>
              <a:ext uri="{FF2B5EF4-FFF2-40B4-BE49-F238E27FC236}">
                <a16:creationId xmlns:a16="http://schemas.microsoft.com/office/drawing/2014/main" id="{A52FF9D6-10D3-4F45-A692-2D5C92D720E7}"/>
              </a:ext>
            </a:extLst>
          </p:cNvPr>
          <p:cNvPicPr>
            <a:picLocks noChangeAspect="1"/>
          </p:cNvPicPr>
          <p:nvPr/>
        </p:nvPicPr>
        <p:blipFill>
          <a:blip r:embed="rId2"/>
          <a:stretch>
            <a:fillRect/>
          </a:stretch>
        </p:blipFill>
        <p:spPr>
          <a:xfrm>
            <a:off x="3108959" y="747410"/>
            <a:ext cx="3206931" cy="828106"/>
          </a:xfrm>
          <a:prstGeom prst="rect">
            <a:avLst/>
          </a:prstGeom>
        </p:spPr>
      </p:pic>
    </p:spTree>
    <p:extLst>
      <p:ext uri="{BB962C8B-B14F-4D97-AF65-F5344CB8AC3E}">
        <p14:creationId xmlns:p14="http://schemas.microsoft.com/office/powerpoint/2010/main" val="6632272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4005" y="328748"/>
            <a:ext cx="7410350" cy="649583"/>
          </a:xfrm>
        </p:spPr>
        <p:txBody>
          <a:bodyPr/>
          <a:lstStyle/>
          <a:p>
            <a:r>
              <a:rPr lang="en-US" sz="2400" dirty="0"/>
              <a:t>Federation of GANA Knowledge Planes (KPs), e.g. for E2E Autonomic (Closed-Loop) Service &amp; Security Assurance of 5G Slices–   </a:t>
            </a:r>
            <a:r>
              <a:rPr lang="en-US" sz="2400" b="1" dirty="0">
                <a:solidFill>
                  <a:srgbClr val="7030A0"/>
                </a:solidFill>
              </a:rPr>
              <a:t>Vertical (Hierarchical) Federation of KPs</a:t>
            </a:r>
            <a:endParaRPr lang="fr-FR" dirty="0"/>
          </a:p>
        </p:txBody>
      </p:sp>
      <p:sp>
        <p:nvSpPr>
          <p:cNvPr id="4" name="Espace réservé du pied de page 3"/>
          <p:cNvSpPr>
            <a:spLocks noGrp="1"/>
          </p:cNvSpPr>
          <p:nvPr>
            <p:ph type="ftr" sz="quarter" idx="3"/>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pic>
        <p:nvPicPr>
          <p:cNvPr id="5" name="Image 353"/>
          <p:cNvPicPr/>
          <p:nvPr/>
        </p:nvPicPr>
        <p:blipFill>
          <a:blip r:embed="rId2">
            <a:extLst>
              <a:ext uri="{28A0092B-C50C-407E-A947-70E740481C1C}">
                <a14:useLocalDpi xmlns:a14="http://schemas.microsoft.com/office/drawing/2010/main" val="0"/>
              </a:ext>
            </a:extLst>
          </a:blip>
          <a:srcRect/>
          <a:stretch>
            <a:fillRect/>
          </a:stretch>
        </p:blipFill>
        <p:spPr bwMode="auto">
          <a:xfrm>
            <a:off x="1252841" y="872210"/>
            <a:ext cx="6411583" cy="4193381"/>
          </a:xfrm>
          <a:prstGeom prst="rect">
            <a:avLst/>
          </a:prstGeom>
          <a:noFill/>
          <a:ln>
            <a:noFill/>
          </a:ln>
        </p:spPr>
      </p:pic>
    </p:spTree>
    <p:extLst>
      <p:ext uri="{BB962C8B-B14F-4D97-AF65-F5344CB8AC3E}">
        <p14:creationId xmlns:p14="http://schemas.microsoft.com/office/powerpoint/2010/main" val="161698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624" y="181166"/>
            <a:ext cx="9103474" cy="649583"/>
          </a:xfrm>
        </p:spPr>
        <p:txBody>
          <a:bodyPr/>
          <a:lstStyle/>
          <a:p>
            <a:r>
              <a:rPr lang="en-GB" altLang="de-DE" sz="2400" dirty="0"/>
              <a:t>Federated/Interworking GANA Knowledge Planes (KPs) for BBF (</a:t>
            </a:r>
            <a:r>
              <a:rPr lang="en-GB" altLang="de-DE" sz="2400" dirty="0" err="1"/>
              <a:t>BroadBand</a:t>
            </a:r>
            <a:r>
              <a:rPr lang="en-GB" altLang="de-DE" sz="2400" dirty="0"/>
              <a:t> Forum) Domain and 3GPP Domain (</a:t>
            </a:r>
            <a:r>
              <a:rPr lang="fi-FI" altLang="de-DE" sz="2400" dirty="0">
                <a:solidFill>
                  <a:srgbClr val="C00000"/>
                </a:solidFill>
              </a:rPr>
              <a:t>ETSI TR 103 473 V1.1.2</a:t>
            </a:r>
            <a:r>
              <a:rPr lang="fi-FI" altLang="de-DE" sz="2400" dirty="0"/>
              <a:t>)</a:t>
            </a:r>
            <a:endParaRPr lang="fr-FR" dirty="0"/>
          </a:p>
        </p:txBody>
      </p:sp>
      <p:sp>
        <p:nvSpPr>
          <p:cNvPr id="4" name="Espace réservé du pied de page 3"/>
          <p:cNvSpPr>
            <a:spLocks noGrp="1"/>
          </p:cNvSpPr>
          <p:nvPr>
            <p:ph type="ftr" sz="quarter" idx="3"/>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pic>
        <p:nvPicPr>
          <p:cNvPr id="5" name="Grafik 2"/>
          <p:cNvPicPr>
            <a:picLocks noChangeAspect="1"/>
          </p:cNvPicPr>
          <p:nvPr/>
        </p:nvPicPr>
        <p:blipFill>
          <a:blip r:embed="rId2"/>
          <a:stretch>
            <a:fillRect/>
          </a:stretch>
        </p:blipFill>
        <p:spPr>
          <a:xfrm>
            <a:off x="944407" y="1038498"/>
            <a:ext cx="6285884" cy="3833948"/>
          </a:xfrm>
          <a:prstGeom prst="rect">
            <a:avLst/>
          </a:prstGeom>
        </p:spPr>
      </p:pic>
      <p:sp>
        <p:nvSpPr>
          <p:cNvPr id="3" name="Rectangle 2">
            <a:extLst>
              <a:ext uri="{FF2B5EF4-FFF2-40B4-BE49-F238E27FC236}">
                <a16:creationId xmlns:a16="http://schemas.microsoft.com/office/drawing/2014/main" id="{9DB72B24-1B36-41CF-826D-CC0CC3810493}"/>
              </a:ext>
            </a:extLst>
          </p:cNvPr>
          <p:cNvSpPr/>
          <p:nvPr/>
        </p:nvSpPr>
        <p:spPr>
          <a:xfrm>
            <a:off x="743988" y="899998"/>
            <a:ext cx="2339443" cy="30008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C00000"/>
                </a:solidFill>
                <a:effectLst/>
                <a:uLnTx/>
                <a:uFillTx/>
                <a:latin typeface="Cambria" panose="02040503050406030204" pitchFamily="18" charset="0"/>
                <a:ea typeface="MS Mincho" panose="02020609040205080304" pitchFamily="49" charset="-128"/>
                <a:cs typeface="Cambria" panose="02040503050406030204" pitchFamily="18" charset="0"/>
              </a:rPr>
              <a:t>ETSI TR 103 473 V1.1.2</a:t>
            </a:r>
            <a:endParaRPr kumimoji="0" lang="de-DE" sz="135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97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3329" y="148135"/>
            <a:ext cx="8969951" cy="649583"/>
          </a:xfrm>
        </p:spPr>
        <p:txBody>
          <a:bodyPr/>
          <a:lstStyle/>
          <a:p>
            <a:r>
              <a:rPr lang="en-GB" sz="2400" dirty="0">
                <a:solidFill>
                  <a:schemeClr val="accent1">
                    <a:lumMod val="75000"/>
                  </a:schemeClr>
                </a:solidFill>
                <a:effectLst>
                  <a:outerShdw blurRad="38100" dist="38100" dir="2700000" algn="tl">
                    <a:srgbClr val="000000">
                      <a:alpha val="43137"/>
                    </a:srgbClr>
                  </a:outerShdw>
                </a:effectLst>
                <a:ea typeface="ＭＳ Ｐゴシック" pitchFamily="34" charset="-128"/>
              </a:rPr>
              <a:t>ETSI GANA Model Adoption in NGMN’s Autonomic Networking Requirements in E2E 5G Architectures, and ETSI Implementation </a:t>
            </a:r>
            <a:r>
              <a:rPr lang="en-GB" sz="2400" dirty="0" err="1">
                <a:solidFill>
                  <a:schemeClr val="accent1">
                    <a:lumMod val="75000"/>
                  </a:schemeClr>
                </a:solidFill>
                <a:effectLst>
                  <a:outerShdw blurRad="38100" dist="38100" dir="2700000" algn="tl">
                    <a:srgbClr val="000000">
                      <a:alpha val="43137"/>
                    </a:srgbClr>
                  </a:outerShdw>
                </a:effectLst>
                <a:ea typeface="ＭＳ Ｐゴシック" pitchFamily="34" charset="-128"/>
              </a:rPr>
              <a:t>Fmwk</a:t>
            </a:r>
            <a:r>
              <a:rPr lang="en-GB" sz="2400" dirty="0">
                <a:solidFill>
                  <a:schemeClr val="accent1">
                    <a:lumMod val="75000"/>
                  </a:schemeClr>
                </a:solidFill>
                <a:effectLst>
                  <a:outerShdw blurRad="38100" dist="38100" dir="2700000" algn="tl">
                    <a:srgbClr val="000000">
                      <a:alpha val="43137"/>
                    </a:srgbClr>
                  </a:outerShdw>
                </a:effectLst>
                <a:ea typeface="ＭＳ Ｐゴシック" pitchFamily="34" charset="-128"/>
              </a:rPr>
              <a:t> </a:t>
            </a:r>
            <a:endParaRPr lang="fr-FR" dirty="0"/>
          </a:p>
        </p:txBody>
      </p:sp>
      <p:sp>
        <p:nvSpPr>
          <p:cNvPr id="14" name="Espace réservé du pied de page 2"/>
          <p:cNvSpPr txBox="1">
            <a:spLocks/>
          </p:cNvSpPr>
          <p:nvPr/>
        </p:nvSpPr>
        <p:spPr bwMode="auto">
          <a:xfrm>
            <a:off x="3417715" y="4995365"/>
            <a:ext cx="1947863" cy="2452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81659" tIns="40829" rIns="81659" bIns="40829" rtlCol="0">
            <a:noAutofit/>
          </a:bodyPr>
          <a:lstStyle>
            <a:lvl1pPr marL="0" indent="0" algn="l" defTabSz="914400" rtl="0" eaLnBrk="1" latinLnBrk="0" hangingPunct="1">
              <a:lnSpc>
                <a:spcPct val="100000"/>
              </a:lnSpc>
              <a:spcBef>
                <a:spcPct val="20000"/>
              </a:spcBef>
              <a:buSzPct val="90000"/>
              <a:buFont typeface="Wingdings" panose="05000000000000000000" pitchFamily="2" charset="2"/>
              <a:buBlip>
                <a:blip r:embed="rId2"/>
              </a:buBlip>
              <a:defRPr sz="24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1pPr>
            <a:lvl2pPr marL="742950" indent="-285750" algn="l" defTabSz="914400" rtl="0" eaLnBrk="1" latinLnBrk="0" hangingPunct="1">
              <a:lnSpc>
                <a:spcPct val="100000"/>
              </a:lnSpc>
              <a:spcBef>
                <a:spcPct val="20000"/>
              </a:spcBef>
              <a:buClr>
                <a:schemeClr val="tx2"/>
              </a:buClr>
              <a:buSzPct val="120000"/>
              <a:buFont typeface="Arial" panose="020B0604020202020204" pitchFamily="34" charset="0"/>
              <a:buChar char="•"/>
              <a:defRPr sz="20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2pPr>
            <a:lvl3pPr marL="1143000" indent="-228600" algn="l" defTabSz="914400" rtl="0" eaLnBrk="1" latinLnBrk="0" hangingPunct="1">
              <a:lnSpc>
                <a:spcPct val="100000"/>
              </a:lnSpc>
              <a:spcBef>
                <a:spcPct val="20000"/>
              </a:spcBef>
              <a:buClr>
                <a:schemeClr val="tx2"/>
              </a:buClr>
              <a:buSzPct val="120000"/>
              <a:buFont typeface="Arial" panose="020B0604020202020204" pitchFamily="34" charset="0"/>
              <a:buChar char="•"/>
              <a:defRPr sz="20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3pPr>
            <a:lvl4pPr marL="1600200" indent="-228600" algn="l" defTabSz="914400" rtl="0" eaLnBrk="1" latinLnBrk="0" hangingPunct="1">
              <a:lnSpc>
                <a:spcPct val="100000"/>
              </a:lnSpc>
              <a:spcBef>
                <a:spcPct val="20000"/>
              </a:spcBef>
              <a:buClr>
                <a:schemeClr val="tx2"/>
              </a:buClr>
              <a:buSzPct val="120000"/>
              <a:buFont typeface="Arial" panose="020B0604020202020204" pitchFamily="34" charset="0"/>
              <a:buChar char="•"/>
              <a:defRPr sz="18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4pPr>
            <a:lvl5pPr marL="2057400" indent="-228600" algn="l" defTabSz="914400" rtl="0" eaLnBrk="1" latinLnBrk="0" hangingPunct="1">
              <a:lnSpc>
                <a:spcPct val="100000"/>
              </a:lnSpc>
              <a:spcBef>
                <a:spcPct val="20000"/>
              </a:spcBef>
              <a:buClr>
                <a:schemeClr val="tx2"/>
              </a:buClr>
              <a:buSzPct val="120000"/>
              <a:buFont typeface="Arial" panose="020B0604020202020204" pitchFamily="34" charset="0"/>
              <a:buChar char="•"/>
              <a:defRPr sz="24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5pPr>
            <a:lvl6pPr marL="2514600" indent="-228600" algn="l" defTabSz="914400" rtl="0" eaLnBrk="0" fontAlgn="base" latinLnBrk="0" hangingPunct="0">
              <a:lnSpc>
                <a:spcPct val="100000"/>
              </a:lnSpc>
              <a:spcBef>
                <a:spcPct val="20000"/>
              </a:spcBef>
              <a:spcAft>
                <a:spcPct val="0"/>
              </a:spcAft>
              <a:buClr>
                <a:schemeClr val="tx2"/>
              </a:buClr>
              <a:buSzPct val="120000"/>
              <a:buFont typeface="Arial" panose="020B0604020202020204" pitchFamily="34" charset="0"/>
              <a:buChar char="•"/>
              <a:defRPr sz="20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6pPr>
            <a:lvl7pPr marL="2971800" indent="-228600" algn="l" defTabSz="914400" rtl="0" eaLnBrk="0" fontAlgn="base" latinLnBrk="0" hangingPunct="0">
              <a:lnSpc>
                <a:spcPct val="100000"/>
              </a:lnSpc>
              <a:spcBef>
                <a:spcPct val="20000"/>
              </a:spcBef>
              <a:spcAft>
                <a:spcPct val="0"/>
              </a:spcAft>
              <a:buClr>
                <a:schemeClr val="tx2"/>
              </a:buClr>
              <a:buSzPct val="120000"/>
              <a:buFont typeface="Arial" panose="020B0604020202020204" pitchFamily="34" charset="0"/>
              <a:buChar char="•"/>
              <a:defRPr sz="18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7pPr>
            <a:lvl8pPr marL="3429000" indent="-228600" algn="l" defTabSz="914400" rtl="0" eaLnBrk="0" fontAlgn="base" latinLnBrk="0" hangingPunct="0">
              <a:lnSpc>
                <a:spcPct val="100000"/>
              </a:lnSpc>
              <a:spcBef>
                <a:spcPct val="20000"/>
              </a:spcBef>
              <a:spcAft>
                <a:spcPct val="0"/>
              </a:spcAft>
              <a:buClr>
                <a:schemeClr val="tx2"/>
              </a:buClr>
              <a:buSzPct val="120000"/>
              <a:buFont typeface="Arial" panose="020B0604020202020204" pitchFamily="34" charset="0"/>
              <a:buChar char="•"/>
              <a:defRPr sz="16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8pPr>
            <a:lvl9pPr marL="3886200" indent="-228600" algn="l" defTabSz="914400" rtl="0" eaLnBrk="0" fontAlgn="base" latinLnBrk="0" hangingPunct="0">
              <a:lnSpc>
                <a:spcPct val="90000"/>
              </a:lnSpc>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9pPr>
          </a:lstStyle>
          <a:p>
            <a:pPr marL="0" marR="0" lvl="0" indent="0" algn="l" defTabSz="6858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GB" altLang="fr-FR" sz="900" b="0" i="0" u="none" strike="noStrike" kern="1200" cap="none" spc="0" normalizeH="0" baseline="0" noProof="0">
                <a:ln>
                  <a:noFill/>
                </a:ln>
                <a:solidFill>
                  <a:srgbClr val="3E484F"/>
                </a:solidFill>
                <a:effectLst/>
                <a:uLnTx/>
                <a:uFillTx/>
                <a:latin typeface="Calibri" panose="020F0502020204030204" pitchFamily="34" charset="0"/>
                <a:ea typeface="MS PGothic" panose="020B0600070205080204" pitchFamily="34" charset="-128"/>
                <a:cs typeface="Arial" panose="020B0604020202020204" pitchFamily="34" charset="0"/>
              </a:rPr>
              <a:t>© ETSI 2012. All rights reserved</a:t>
            </a:r>
            <a:endParaRPr kumimoji="0" lang="en-US" altLang="fr-FR" sz="900" b="0" i="0" u="none" strike="noStrike" kern="1200" cap="none" spc="0" normalizeH="0" baseline="0" noProof="0">
              <a:ln>
                <a:noFill/>
              </a:ln>
              <a:solidFill>
                <a:srgbClr val="3E484F"/>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15" name="Espace réservé du numéro de diapositive 3"/>
          <p:cNvSpPr txBox="1">
            <a:spLocks/>
          </p:cNvSpPr>
          <p:nvPr/>
        </p:nvSpPr>
        <p:spPr bwMode="auto">
          <a:xfrm>
            <a:off x="1134097" y="4951312"/>
            <a:ext cx="371475" cy="2893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SzPct val="90000"/>
              <a:buBlip>
                <a:blip r:embed="rId2"/>
              </a:buBlip>
              <a:defRPr sz="2400" b="1" kern="1200">
                <a:solidFill>
                  <a:srgbClr val="404040"/>
                </a:solidFill>
                <a:latin typeface="Calibri" panose="020F0502020204030204" pitchFamily="34" charset="0"/>
                <a:ea typeface="MS PGothic" panose="020B0600070205080204" pitchFamily="34" charset="-128"/>
                <a:cs typeface="+mn-cs"/>
              </a:defRPr>
            </a:lvl1pPr>
            <a:lvl2pPr marL="742950" indent="-285750" algn="l" defTabSz="914400" rtl="0" eaLnBrk="1" latinLnBrk="0" hangingPunct="1">
              <a:spcBef>
                <a:spcPct val="20000"/>
              </a:spcBef>
              <a:buClr>
                <a:schemeClr val="tx2"/>
              </a:buClr>
              <a:buSzPct val="120000"/>
              <a:buFont typeface="Arial" panose="020B0604020202020204" pitchFamily="34" charset="0"/>
              <a:buChar char="•"/>
              <a:defRPr sz="2000" b="1" kern="1200">
                <a:solidFill>
                  <a:srgbClr val="404040"/>
                </a:solidFill>
                <a:latin typeface="Calibri" panose="020F0502020204030204" pitchFamily="34" charset="0"/>
                <a:ea typeface="MS PGothic" panose="020B0600070205080204" pitchFamily="34" charset="-128"/>
                <a:cs typeface="+mn-cs"/>
              </a:defRPr>
            </a:lvl2pPr>
            <a:lvl3pPr marL="1143000" indent="-228600" algn="l" defTabSz="914400" rtl="0" eaLnBrk="1" latinLnBrk="0" hangingPunct="1">
              <a:spcBef>
                <a:spcPct val="20000"/>
              </a:spcBef>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3pPr>
            <a:lvl4pPr marL="1600200" indent="-228600" algn="l" defTabSz="914400" rtl="0" eaLnBrk="1" latinLnBrk="0" hangingPunct="1">
              <a:spcBef>
                <a:spcPct val="20000"/>
              </a:spcBef>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4pPr>
            <a:lvl5pPr marL="2057400" indent="-228600" algn="l" defTabSz="914400" rtl="0" eaLnBrk="1" latinLnBrk="0" hangingPunct="1">
              <a:spcBef>
                <a:spcPct val="20000"/>
              </a:spcBef>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5pPr>
            <a:lvl6pPr marL="2514600" indent="-228600" algn="l" defTabSz="914400" rtl="0" eaLnBrk="0" fontAlgn="base" latinLnBrk="0" hangingPunct="0">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6pPr>
            <a:lvl7pPr marL="2971800" indent="-228600" algn="l" defTabSz="914400" rtl="0" eaLnBrk="0" fontAlgn="base" latinLnBrk="0" hangingPunct="0">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7pPr>
            <a:lvl8pPr marL="3429000" indent="-228600" algn="l" defTabSz="914400" rtl="0" eaLnBrk="0" fontAlgn="base" latinLnBrk="0" hangingPunct="0">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8pPr>
            <a:lvl9pPr marL="3886200" indent="-228600" algn="l" defTabSz="914400" rtl="0" eaLnBrk="0" fontAlgn="base" latinLnBrk="0" hangingPunct="0">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fld id="{D275961C-6FED-4886-AF22-57DB8E785AB9}" type="slidenum">
              <a:rPr kumimoji="0" lang="en-GB" altLang="en-US" sz="900" b="0" i="0" u="none" strike="noStrike" kern="1200" cap="none" spc="0" normalizeH="0" baseline="0" noProof="0">
                <a:ln>
                  <a:noFill/>
                </a:ln>
                <a:solidFill>
                  <a:srgbClr val="3E484F"/>
                </a:solidFill>
                <a:effectLst/>
                <a:uLnTx/>
                <a:uFillTx/>
                <a:latin typeface="Calibri" panose="020F0502020204030204" pitchFamily="34" charset="0"/>
                <a:ea typeface="MS PGothic" panose="020B0600070205080204" pitchFamily="34" charset="-128"/>
                <a:cs typeface="+mn-cs"/>
              </a:rPr>
              <a:pPr marL="0" marR="0" lvl="0" indent="0" algn="l" defTabSz="685800" rtl="0" eaLnBrk="1" fontAlgn="auto" latinLnBrk="0" hangingPunct="1">
                <a:lnSpc>
                  <a:spcPct val="100000"/>
                </a:lnSpc>
                <a:spcBef>
                  <a:spcPct val="0"/>
                </a:spcBef>
                <a:spcAft>
                  <a:spcPts val="0"/>
                </a:spcAft>
                <a:buClrTx/>
                <a:buSzTx/>
                <a:buFontTx/>
                <a:buNone/>
                <a:tabLst/>
                <a:defRPr/>
              </a:pPr>
              <a:t>12</a:t>
            </a:fld>
            <a:endParaRPr kumimoji="0" lang="en-GB" altLang="en-US" sz="900" b="0" i="0" u="none" strike="noStrike" kern="1200" cap="none" spc="0" normalizeH="0" baseline="0" noProof="0">
              <a:ln>
                <a:noFill/>
              </a:ln>
              <a:solidFill>
                <a:srgbClr val="3E484F"/>
              </a:solidFill>
              <a:effectLst/>
              <a:uLnTx/>
              <a:uFillTx/>
              <a:latin typeface="Calibri" panose="020F0502020204030204" pitchFamily="34" charset="0"/>
              <a:ea typeface="MS PGothic" panose="020B0600070205080204" pitchFamily="34" charset="-128"/>
              <a:cs typeface="+mn-cs"/>
            </a:endParaRPr>
          </a:p>
        </p:txBody>
      </p:sp>
      <p:sp>
        <p:nvSpPr>
          <p:cNvPr id="6" name="TextBox 5">
            <a:extLst>
              <a:ext uri="{FF2B5EF4-FFF2-40B4-BE49-F238E27FC236}">
                <a16:creationId xmlns:a16="http://schemas.microsoft.com/office/drawing/2014/main" id="{F48744DD-000C-4EF5-A2AE-96E945B2F9A4}"/>
              </a:ext>
            </a:extLst>
          </p:cNvPr>
          <p:cNvSpPr txBox="1"/>
          <p:nvPr/>
        </p:nvSpPr>
        <p:spPr>
          <a:xfrm>
            <a:off x="6663170" y="989041"/>
            <a:ext cx="2423680" cy="21005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C00000"/>
                </a:solidFill>
                <a:effectLst/>
                <a:uLnTx/>
                <a:uFillTx/>
                <a:latin typeface="Calibri" panose="020F0502020204030204"/>
                <a:ea typeface="+mn-ea"/>
                <a:cs typeface="+mn-cs"/>
              </a:rPr>
              <a:t>ETSI </a:t>
            </a:r>
            <a:r>
              <a:rPr kumimoji="0" lang="de-DE" sz="1800" b="1" i="0" u="none" strike="noStrike" kern="1200" cap="none" spc="0" normalizeH="0" baseline="0" noProof="0" dirty="0" err="1">
                <a:ln>
                  <a:noFill/>
                </a:ln>
                <a:solidFill>
                  <a:srgbClr val="C00000"/>
                </a:solidFill>
                <a:effectLst/>
                <a:uLnTx/>
                <a:uFillTx/>
                <a:latin typeface="Calibri" panose="020F0502020204030204"/>
                <a:ea typeface="+mn-ea"/>
                <a:cs typeface="+mn-cs"/>
              </a:rPr>
              <a:t>has</a:t>
            </a:r>
            <a:r>
              <a:rPr kumimoji="0" lang="de-DE" sz="18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800" b="1" i="0" u="none" strike="noStrike" kern="1200" cap="none" spc="0" normalizeH="0" baseline="0" noProof="0" dirty="0" err="1">
                <a:ln>
                  <a:noFill/>
                </a:ln>
                <a:solidFill>
                  <a:srgbClr val="C00000"/>
                </a:solidFill>
                <a:effectLst/>
                <a:uLnTx/>
                <a:uFillTx/>
                <a:latin typeface="Calibri" panose="020F0502020204030204"/>
                <a:ea typeface="+mn-ea"/>
                <a:cs typeface="+mn-cs"/>
              </a:rPr>
              <a:t>published</a:t>
            </a:r>
            <a:endParaRPr kumimoji="0" lang="de-DE" sz="18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070C0"/>
                </a:solidFill>
                <a:effectLst/>
                <a:uLnTx/>
                <a:uFillTx/>
                <a:latin typeface="Calibri" panose="020F0502020204030204"/>
                <a:ea typeface="+mn-ea"/>
                <a:cs typeface="+mn-cs"/>
              </a:rPr>
              <a:t>ETSI TR 103 747 </a:t>
            </a:r>
            <a:r>
              <a:rPr kumimoji="0" lang="de-DE" sz="1800" b="0" i="1" u="none" strike="noStrike" kern="1200" cap="none" spc="0" normalizeH="0" baseline="0" noProof="0" dirty="0">
                <a:ln>
                  <a:noFill/>
                </a:ln>
                <a:solidFill>
                  <a:srgbClr val="0070C0"/>
                </a:solidFill>
                <a:effectLst/>
                <a:uLnTx/>
                <a:uFillTx/>
                <a:latin typeface="Calibri" panose="020F0502020204030204"/>
                <a:ea typeface="+mn-ea"/>
                <a:cs typeface="+mn-cs"/>
              </a:rPr>
              <a:t>on</a:t>
            </a:r>
            <a:r>
              <a:rPr kumimoji="0" lang="de-DE"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1350" b="1" i="1" u="none" strike="noStrike" kern="1200" cap="none" spc="0" normalizeH="0" baseline="0" noProof="0" dirty="0">
                <a:ln>
                  <a:noFill/>
                </a:ln>
                <a:solidFill>
                  <a:srgbClr val="C00000"/>
                </a:solidFill>
                <a:effectLst/>
                <a:uLnTx/>
                <a:uFillTx/>
                <a:latin typeface="Calibri" panose="020F0502020204030204"/>
                <a:ea typeface="+mn-ea"/>
                <a:cs typeface="+mn-cs"/>
              </a:rPr>
              <a:t>Implementing Federated GANA Knowledge Planes (KPs) Platforms for E2E Multi-Domain Federated Autonomic Management and Control (AMC) of Slices in </a:t>
            </a:r>
            <a:r>
              <a:rPr kumimoji="0" lang="en-US" sz="1350" b="1" i="1" u="none" strike="noStrike" kern="1200" cap="none" spc="0" normalizeH="0" baseline="0" noProof="0" dirty="0">
                <a:ln>
                  <a:noFill/>
                </a:ln>
                <a:solidFill>
                  <a:srgbClr val="003399"/>
                </a:solidFill>
                <a:effectLst/>
                <a:uLnTx/>
                <a:uFillTx/>
                <a:latin typeface="Calibri" panose="020F0502020204030204"/>
                <a:ea typeface="+mn-ea"/>
                <a:cs typeface="+mn-cs"/>
              </a:rPr>
              <a:t>NGMN E2E 5G Architecture</a:t>
            </a:r>
            <a:endParaRPr kumimoji="0" lang="de-DE" sz="1350" b="1" i="1" u="none" strike="noStrike" kern="1200" cap="none" spc="0" normalizeH="0" baseline="0" noProof="0" dirty="0">
              <a:ln>
                <a:noFill/>
              </a:ln>
              <a:solidFill>
                <a:srgbClr val="003399"/>
              </a:solidFill>
              <a:effectLst/>
              <a:uLnTx/>
              <a:uFillTx/>
              <a:latin typeface="Calibri" panose="020F0502020204030204"/>
              <a:ea typeface="+mn-ea"/>
              <a:cs typeface="+mn-cs"/>
            </a:endParaRPr>
          </a:p>
        </p:txBody>
      </p:sp>
      <p:pic>
        <p:nvPicPr>
          <p:cNvPr id="8" name="Grafik 13">
            <a:extLst>
              <a:ext uri="{FF2B5EF4-FFF2-40B4-BE49-F238E27FC236}">
                <a16:creationId xmlns:a16="http://schemas.microsoft.com/office/drawing/2014/main" id="{6F5C3C99-929D-4985-B811-7912A93C21B2}"/>
              </a:ext>
            </a:extLst>
          </p:cNvPr>
          <p:cNvPicPr>
            <a:picLocks noChangeAspect="1"/>
          </p:cNvPicPr>
          <p:nvPr/>
        </p:nvPicPr>
        <p:blipFill>
          <a:blip r:embed="rId3"/>
          <a:stretch/>
        </p:blipFill>
        <p:spPr bwMode="auto">
          <a:xfrm>
            <a:off x="1071154" y="893379"/>
            <a:ext cx="5016137" cy="4101986"/>
          </a:xfrm>
          <a:prstGeom prst="rect">
            <a:avLst/>
          </a:prstGeom>
          <a:noFill/>
          <a:ln>
            <a:noFill/>
          </a:ln>
        </p:spPr>
      </p:pic>
    </p:spTree>
    <p:extLst>
      <p:ext uri="{BB962C8B-B14F-4D97-AF65-F5344CB8AC3E}">
        <p14:creationId xmlns:p14="http://schemas.microsoft.com/office/powerpoint/2010/main" val="254275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3329" y="148135"/>
            <a:ext cx="8969951" cy="649583"/>
          </a:xfrm>
        </p:spPr>
        <p:txBody>
          <a:bodyPr/>
          <a:lstStyle/>
          <a:p>
            <a:r>
              <a:rPr lang="en-GB" sz="2400" dirty="0">
                <a:solidFill>
                  <a:schemeClr val="accent1">
                    <a:lumMod val="75000"/>
                  </a:schemeClr>
                </a:solidFill>
                <a:effectLst>
                  <a:outerShdw blurRad="38100" dist="38100" dir="2700000" algn="tl">
                    <a:srgbClr val="000000">
                      <a:alpha val="43137"/>
                    </a:srgbClr>
                  </a:outerShdw>
                </a:effectLst>
                <a:ea typeface="ＭＳ Ｐゴシック" pitchFamily="34" charset="-128"/>
              </a:rPr>
              <a:t>ETSI GANA Model Adoption in NGMN’s Autonomic Networking Requirements in E2E 5G Architectures, and ETSI Implementation </a:t>
            </a:r>
            <a:r>
              <a:rPr lang="en-GB" sz="2400" dirty="0" err="1">
                <a:solidFill>
                  <a:schemeClr val="accent1">
                    <a:lumMod val="75000"/>
                  </a:schemeClr>
                </a:solidFill>
                <a:effectLst>
                  <a:outerShdw blurRad="38100" dist="38100" dir="2700000" algn="tl">
                    <a:srgbClr val="000000">
                      <a:alpha val="43137"/>
                    </a:srgbClr>
                  </a:outerShdw>
                </a:effectLst>
                <a:ea typeface="ＭＳ Ｐゴシック" pitchFamily="34" charset="-128"/>
              </a:rPr>
              <a:t>Fmwk</a:t>
            </a:r>
            <a:r>
              <a:rPr lang="en-GB" sz="2400" dirty="0">
                <a:solidFill>
                  <a:schemeClr val="accent1">
                    <a:lumMod val="75000"/>
                  </a:schemeClr>
                </a:solidFill>
                <a:effectLst>
                  <a:outerShdw blurRad="38100" dist="38100" dir="2700000" algn="tl">
                    <a:srgbClr val="000000">
                      <a:alpha val="43137"/>
                    </a:srgbClr>
                  </a:outerShdw>
                </a:effectLst>
                <a:ea typeface="ＭＳ Ｐゴシック" pitchFamily="34" charset="-128"/>
              </a:rPr>
              <a:t> </a:t>
            </a:r>
            <a:endParaRPr lang="fr-FR" dirty="0"/>
          </a:p>
        </p:txBody>
      </p:sp>
      <p:sp>
        <p:nvSpPr>
          <p:cNvPr id="14" name="Espace réservé du pied de page 2"/>
          <p:cNvSpPr txBox="1">
            <a:spLocks/>
          </p:cNvSpPr>
          <p:nvPr/>
        </p:nvSpPr>
        <p:spPr bwMode="auto">
          <a:xfrm>
            <a:off x="3417715" y="4995365"/>
            <a:ext cx="1947863" cy="2452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81659" tIns="40829" rIns="81659" bIns="40829" rtlCol="0">
            <a:noAutofit/>
          </a:bodyPr>
          <a:lstStyle>
            <a:lvl1pPr marL="0" indent="0" algn="l" defTabSz="914400" rtl="0" eaLnBrk="1" latinLnBrk="0" hangingPunct="1">
              <a:lnSpc>
                <a:spcPct val="100000"/>
              </a:lnSpc>
              <a:spcBef>
                <a:spcPct val="20000"/>
              </a:spcBef>
              <a:buSzPct val="90000"/>
              <a:buFont typeface="Wingdings" panose="05000000000000000000" pitchFamily="2" charset="2"/>
              <a:buBlip>
                <a:blip r:embed="rId2"/>
              </a:buBlip>
              <a:defRPr sz="24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1pPr>
            <a:lvl2pPr marL="742950" indent="-285750" algn="l" defTabSz="914400" rtl="0" eaLnBrk="1" latinLnBrk="0" hangingPunct="1">
              <a:lnSpc>
                <a:spcPct val="100000"/>
              </a:lnSpc>
              <a:spcBef>
                <a:spcPct val="20000"/>
              </a:spcBef>
              <a:buClr>
                <a:schemeClr val="tx2"/>
              </a:buClr>
              <a:buSzPct val="120000"/>
              <a:buFont typeface="Arial" panose="020B0604020202020204" pitchFamily="34" charset="0"/>
              <a:buChar char="•"/>
              <a:defRPr sz="20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2pPr>
            <a:lvl3pPr marL="1143000" indent="-228600" algn="l" defTabSz="914400" rtl="0" eaLnBrk="1" latinLnBrk="0" hangingPunct="1">
              <a:lnSpc>
                <a:spcPct val="100000"/>
              </a:lnSpc>
              <a:spcBef>
                <a:spcPct val="20000"/>
              </a:spcBef>
              <a:buClr>
                <a:schemeClr val="tx2"/>
              </a:buClr>
              <a:buSzPct val="120000"/>
              <a:buFont typeface="Arial" panose="020B0604020202020204" pitchFamily="34" charset="0"/>
              <a:buChar char="•"/>
              <a:defRPr sz="20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3pPr>
            <a:lvl4pPr marL="1600200" indent="-228600" algn="l" defTabSz="914400" rtl="0" eaLnBrk="1" latinLnBrk="0" hangingPunct="1">
              <a:lnSpc>
                <a:spcPct val="100000"/>
              </a:lnSpc>
              <a:spcBef>
                <a:spcPct val="20000"/>
              </a:spcBef>
              <a:buClr>
                <a:schemeClr val="tx2"/>
              </a:buClr>
              <a:buSzPct val="120000"/>
              <a:buFont typeface="Arial" panose="020B0604020202020204" pitchFamily="34" charset="0"/>
              <a:buChar char="•"/>
              <a:defRPr sz="18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4pPr>
            <a:lvl5pPr marL="2057400" indent="-228600" algn="l" defTabSz="914400" rtl="0" eaLnBrk="1" latinLnBrk="0" hangingPunct="1">
              <a:lnSpc>
                <a:spcPct val="100000"/>
              </a:lnSpc>
              <a:spcBef>
                <a:spcPct val="20000"/>
              </a:spcBef>
              <a:buClr>
                <a:schemeClr val="tx2"/>
              </a:buClr>
              <a:buSzPct val="120000"/>
              <a:buFont typeface="Arial" panose="020B0604020202020204" pitchFamily="34" charset="0"/>
              <a:buChar char="•"/>
              <a:defRPr sz="24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5pPr>
            <a:lvl6pPr marL="2514600" indent="-228600" algn="l" defTabSz="914400" rtl="0" eaLnBrk="0" fontAlgn="base" latinLnBrk="0" hangingPunct="0">
              <a:lnSpc>
                <a:spcPct val="100000"/>
              </a:lnSpc>
              <a:spcBef>
                <a:spcPct val="20000"/>
              </a:spcBef>
              <a:spcAft>
                <a:spcPct val="0"/>
              </a:spcAft>
              <a:buClr>
                <a:schemeClr val="tx2"/>
              </a:buClr>
              <a:buSzPct val="120000"/>
              <a:buFont typeface="Arial" panose="020B0604020202020204" pitchFamily="34" charset="0"/>
              <a:buChar char="•"/>
              <a:defRPr sz="20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6pPr>
            <a:lvl7pPr marL="2971800" indent="-228600" algn="l" defTabSz="914400" rtl="0" eaLnBrk="0" fontAlgn="base" latinLnBrk="0" hangingPunct="0">
              <a:lnSpc>
                <a:spcPct val="100000"/>
              </a:lnSpc>
              <a:spcBef>
                <a:spcPct val="20000"/>
              </a:spcBef>
              <a:spcAft>
                <a:spcPct val="0"/>
              </a:spcAft>
              <a:buClr>
                <a:schemeClr val="tx2"/>
              </a:buClr>
              <a:buSzPct val="120000"/>
              <a:buFont typeface="Arial" panose="020B0604020202020204" pitchFamily="34" charset="0"/>
              <a:buChar char="•"/>
              <a:defRPr sz="18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7pPr>
            <a:lvl8pPr marL="3429000" indent="-228600" algn="l" defTabSz="914400" rtl="0" eaLnBrk="0" fontAlgn="base" latinLnBrk="0" hangingPunct="0">
              <a:lnSpc>
                <a:spcPct val="100000"/>
              </a:lnSpc>
              <a:spcBef>
                <a:spcPct val="20000"/>
              </a:spcBef>
              <a:spcAft>
                <a:spcPct val="0"/>
              </a:spcAft>
              <a:buClr>
                <a:schemeClr val="tx2"/>
              </a:buClr>
              <a:buSzPct val="120000"/>
              <a:buFont typeface="Arial" panose="020B0604020202020204" pitchFamily="34" charset="0"/>
              <a:buChar char="•"/>
              <a:defRPr sz="16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8pPr>
            <a:lvl9pPr marL="3886200" indent="-228600" algn="l" defTabSz="914400" rtl="0" eaLnBrk="0" fontAlgn="base" latinLnBrk="0" hangingPunct="0">
              <a:lnSpc>
                <a:spcPct val="90000"/>
              </a:lnSpc>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9pPr>
          </a:lstStyle>
          <a:p>
            <a:pPr marL="0" marR="0" lvl="0" indent="0" algn="l" defTabSz="6858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GB" altLang="fr-FR" sz="900" b="0" i="0" u="none" strike="noStrike" kern="1200" cap="none" spc="0" normalizeH="0" baseline="0" noProof="0">
                <a:ln>
                  <a:noFill/>
                </a:ln>
                <a:solidFill>
                  <a:srgbClr val="3E484F"/>
                </a:solidFill>
                <a:effectLst/>
                <a:uLnTx/>
                <a:uFillTx/>
                <a:latin typeface="Calibri" panose="020F0502020204030204" pitchFamily="34" charset="0"/>
                <a:ea typeface="MS PGothic" panose="020B0600070205080204" pitchFamily="34" charset="-128"/>
                <a:cs typeface="Arial" panose="020B0604020202020204" pitchFamily="34" charset="0"/>
              </a:rPr>
              <a:t>© ETSI 2012. All rights reserved</a:t>
            </a:r>
            <a:endParaRPr kumimoji="0" lang="en-US" altLang="fr-FR" sz="900" b="0" i="0" u="none" strike="noStrike" kern="1200" cap="none" spc="0" normalizeH="0" baseline="0" noProof="0">
              <a:ln>
                <a:noFill/>
              </a:ln>
              <a:solidFill>
                <a:srgbClr val="3E484F"/>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15" name="Espace réservé du numéro de diapositive 3"/>
          <p:cNvSpPr txBox="1">
            <a:spLocks/>
          </p:cNvSpPr>
          <p:nvPr/>
        </p:nvSpPr>
        <p:spPr bwMode="auto">
          <a:xfrm>
            <a:off x="1134097" y="4951312"/>
            <a:ext cx="371475" cy="2893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SzPct val="90000"/>
              <a:buBlip>
                <a:blip r:embed="rId2"/>
              </a:buBlip>
              <a:defRPr sz="2400" b="1" kern="1200">
                <a:solidFill>
                  <a:srgbClr val="404040"/>
                </a:solidFill>
                <a:latin typeface="Calibri" panose="020F0502020204030204" pitchFamily="34" charset="0"/>
                <a:ea typeface="MS PGothic" panose="020B0600070205080204" pitchFamily="34" charset="-128"/>
                <a:cs typeface="+mn-cs"/>
              </a:defRPr>
            </a:lvl1pPr>
            <a:lvl2pPr marL="742950" indent="-285750" algn="l" defTabSz="914400" rtl="0" eaLnBrk="1" latinLnBrk="0" hangingPunct="1">
              <a:spcBef>
                <a:spcPct val="20000"/>
              </a:spcBef>
              <a:buClr>
                <a:schemeClr val="tx2"/>
              </a:buClr>
              <a:buSzPct val="120000"/>
              <a:buFont typeface="Arial" panose="020B0604020202020204" pitchFamily="34" charset="0"/>
              <a:buChar char="•"/>
              <a:defRPr sz="2000" b="1" kern="1200">
                <a:solidFill>
                  <a:srgbClr val="404040"/>
                </a:solidFill>
                <a:latin typeface="Calibri" panose="020F0502020204030204" pitchFamily="34" charset="0"/>
                <a:ea typeface="MS PGothic" panose="020B0600070205080204" pitchFamily="34" charset="-128"/>
                <a:cs typeface="+mn-cs"/>
              </a:defRPr>
            </a:lvl2pPr>
            <a:lvl3pPr marL="1143000" indent="-228600" algn="l" defTabSz="914400" rtl="0" eaLnBrk="1" latinLnBrk="0" hangingPunct="1">
              <a:spcBef>
                <a:spcPct val="20000"/>
              </a:spcBef>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3pPr>
            <a:lvl4pPr marL="1600200" indent="-228600" algn="l" defTabSz="914400" rtl="0" eaLnBrk="1" latinLnBrk="0" hangingPunct="1">
              <a:spcBef>
                <a:spcPct val="20000"/>
              </a:spcBef>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4pPr>
            <a:lvl5pPr marL="2057400" indent="-228600" algn="l" defTabSz="914400" rtl="0" eaLnBrk="1" latinLnBrk="0" hangingPunct="1">
              <a:spcBef>
                <a:spcPct val="20000"/>
              </a:spcBef>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5pPr>
            <a:lvl6pPr marL="2514600" indent="-228600" algn="l" defTabSz="914400" rtl="0" eaLnBrk="0" fontAlgn="base" latinLnBrk="0" hangingPunct="0">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6pPr>
            <a:lvl7pPr marL="2971800" indent="-228600" algn="l" defTabSz="914400" rtl="0" eaLnBrk="0" fontAlgn="base" latinLnBrk="0" hangingPunct="0">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7pPr>
            <a:lvl8pPr marL="3429000" indent="-228600" algn="l" defTabSz="914400" rtl="0" eaLnBrk="0" fontAlgn="base" latinLnBrk="0" hangingPunct="0">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8pPr>
            <a:lvl9pPr marL="3886200" indent="-228600" algn="l" defTabSz="914400" rtl="0" eaLnBrk="0" fontAlgn="base" latinLnBrk="0" hangingPunct="0">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fld id="{D275961C-6FED-4886-AF22-57DB8E785AB9}" type="slidenum">
              <a:rPr kumimoji="0" lang="en-GB" altLang="en-US" sz="900" b="0" i="0" u="none" strike="noStrike" kern="1200" cap="none" spc="0" normalizeH="0" baseline="0" noProof="0">
                <a:ln>
                  <a:noFill/>
                </a:ln>
                <a:solidFill>
                  <a:srgbClr val="3E484F"/>
                </a:solidFill>
                <a:effectLst/>
                <a:uLnTx/>
                <a:uFillTx/>
                <a:latin typeface="Calibri" panose="020F0502020204030204" pitchFamily="34" charset="0"/>
                <a:ea typeface="MS PGothic" panose="020B0600070205080204" pitchFamily="34" charset="-128"/>
                <a:cs typeface="+mn-cs"/>
              </a:rPr>
              <a:pPr marL="0" marR="0" lvl="0" indent="0" algn="l" defTabSz="685800" rtl="0" eaLnBrk="1" fontAlgn="auto" latinLnBrk="0" hangingPunct="1">
                <a:lnSpc>
                  <a:spcPct val="100000"/>
                </a:lnSpc>
                <a:spcBef>
                  <a:spcPct val="0"/>
                </a:spcBef>
                <a:spcAft>
                  <a:spcPts val="0"/>
                </a:spcAft>
                <a:buClrTx/>
                <a:buSzTx/>
                <a:buFontTx/>
                <a:buNone/>
                <a:tabLst/>
                <a:defRPr/>
              </a:pPr>
              <a:t>13</a:t>
            </a:fld>
            <a:endParaRPr kumimoji="0" lang="en-GB" altLang="en-US" sz="900" b="0" i="0" u="none" strike="noStrike" kern="1200" cap="none" spc="0" normalizeH="0" baseline="0" noProof="0">
              <a:ln>
                <a:noFill/>
              </a:ln>
              <a:solidFill>
                <a:srgbClr val="3E484F"/>
              </a:solidFill>
              <a:effectLst/>
              <a:uLnTx/>
              <a:uFillTx/>
              <a:latin typeface="Calibri" panose="020F0502020204030204" pitchFamily="34" charset="0"/>
              <a:ea typeface="MS PGothic" panose="020B0600070205080204" pitchFamily="34" charset="-128"/>
              <a:cs typeface="+mn-cs"/>
            </a:endParaRPr>
          </a:p>
        </p:txBody>
      </p:sp>
      <p:pic>
        <p:nvPicPr>
          <p:cNvPr id="7" name="Grafik 6"/>
          <p:cNvPicPr>
            <a:picLocks noChangeAspect="1"/>
          </p:cNvPicPr>
          <p:nvPr/>
        </p:nvPicPr>
        <p:blipFill>
          <a:blip r:embed="rId3"/>
          <a:stretch>
            <a:fillRect/>
          </a:stretch>
        </p:blipFill>
        <p:spPr>
          <a:xfrm>
            <a:off x="174049" y="885825"/>
            <a:ext cx="5826701" cy="4109540"/>
          </a:xfrm>
          <a:prstGeom prst="rect">
            <a:avLst/>
          </a:prstGeom>
        </p:spPr>
      </p:pic>
      <p:sp>
        <p:nvSpPr>
          <p:cNvPr id="6" name="TextBox 5">
            <a:extLst>
              <a:ext uri="{FF2B5EF4-FFF2-40B4-BE49-F238E27FC236}">
                <a16:creationId xmlns:a16="http://schemas.microsoft.com/office/drawing/2014/main" id="{F48744DD-000C-4EF5-A2AE-96E945B2F9A4}"/>
              </a:ext>
            </a:extLst>
          </p:cNvPr>
          <p:cNvSpPr txBox="1"/>
          <p:nvPr/>
        </p:nvSpPr>
        <p:spPr>
          <a:xfrm>
            <a:off x="6000750" y="989041"/>
            <a:ext cx="3086100" cy="16850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C00000"/>
                </a:solidFill>
                <a:effectLst/>
                <a:uLnTx/>
                <a:uFillTx/>
                <a:latin typeface="Calibri" panose="020F0502020204030204"/>
                <a:ea typeface="+mn-ea"/>
                <a:cs typeface="+mn-cs"/>
              </a:rPr>
              <a:t>ETSI </a:t>
            </a:r>
            <a:r>
              <a:rPr kumimoji="0" lang="de-DE" sz="1800" b="1" i="0" u="none" strike="noStrike" kern="1200" cap="none" spc="0" normalizeH="0" baseline="0" noProof="0" dirty="0" err="1">
                <a:ln>
                  <a:noFill/>
                </a:ln>
                <a:solidFill>
                  <a:srgbClr val="C00000"/>
                </a:solidFill>
                <a:effectLst/>
                <a:uLnTx/>
                <a:uFillTx/>
                <a:latin typeface="Calibri" panose="020F0502020204030204"/>
                <a:ea typeface="+mn-ea"/>
                <a:cs typeface="+mn-cs"/>
              </a:rPr>
              <a:t>has</a:t>
            </a:r>
            <a:r>
              <a:rPr kumimoji="0" lang="de-DE" sz="18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800" b="1" i="0" u="none" strike="noStrike" kern="1200" cap="none" spc="0" normalizeH="0" baseline="0" noProof="0" dirty="0" err="1">
                <a:ln>
                  <a:noFill/>
                </a:ln>
                <a:solidFill>
                  <a:srgbClr val="C00000"/>
                </a:solidFill>
                <a:effectLst/>
                <a:uLnTx/>
                <a:uFillTx/>
                <a:latin typeface="Calibri" panose="020F0502020204030204"/>
                <a:ea typeface="+mn-ea"/>
                <a:cs typeface="+mn-cs"/>
              </a:rPr>
              <a:t>published</a:t>
            </a:r>
            <a:endParaRPr kumimoji="0" lang="de-DE" sz="18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070C0"/>
                </a:solidFill>
                <a:effectLst/>
                <a:uLnTx/>
                <a:uFillTx/>
                <a:latin typeface="Calibri" panose="020F0502020204030204"/>
                <a:ea typeface="+mn-ea"/>
                <a:cs typeface="+mn-cs"/>
              </a:rPr>
              <a:t>ETSI TR 103 747 </a:t>
            </a:r>
            <a:r>
              <a:rPr kumimoji="0" lang="de-DE" sz="1800" b="0" i="1" u="none" strike="noStrike" kern="1200" cap="none" spc="0" normalizeH="0" baseline="0" noProof="0" dirty="0">
                <a:ln>
                  <a:noFill/>
                </a:ln>
                <a:solidFill>
                  <a:srgbClr val="0070C0"/>
                </a:solidFill>
                <a:effectLst/>
                <a:uLnTx/>
                <a:uFillTx/>
                <a:latin typeface="Calibri" panose="020F0502020204030204"/>
                <a:ea typeface="+mn-ea"/>
                <a:cs typeface="+mn-cs"/>
              </a:rPr>
              <a:t>on</a:t>
            </a:r>
            <a:r>
              <a:rPr kumimoji="0" lang="de-DE"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1350" b="1" i="1" u="none" strike="noStrike" kern="1200" cap="none" spc="0" normalizeH="0" baseline="0" noProof="0" dirty="0">
                <a:ln>
                  <a:noFill/>
                </a:ln>
                <a:solidFill>
                  <a:srgbClr val="C00000"/>
                </a:solidFill>
                <a:effectLst/>
                <a:uLnTx/>
                <a:uFillTx/>
                <a:latin typeface="Calibri" panose="020F0502020204030204"/>
                <a:ea typeface="+mn-ea"/>
                <a:cs typeface="+mn-cs"/>
              </a:rPr>
              <a:t>Implementing Federated GANA Knowledge Planes (KPs) Platforms for E2E Multi-Domain Federated Autonomic Management and Control (AMC) of Slices in NGMN E2E 5G Architecture</a:t>
            </a:r>
            <a:endParaRPr kumimoji="0" lang="de-DE" sz="1350" b="1"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1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3"/>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
        <p:nvSpPr>
          <p:cNvPr id="6" name="Titel 2"/>
          <p:cNvSpPr txBox="1">
            <a:spLocks/>
          </p:cNvSpPr>
          <p:nvPr/>
        </p:nvSpPr>
        <p:spPr>
          <a:xfrm>
            <a:off x="0" y="24552"/>
            <a:ext cx="9112175" cy="640483"/>
          </a:xfrm>
          <a:prstGeom prst="rect">
            <a:avLst/>
          </a:prstGeom>
        </p:spPr>
        <p:txBody>
          <a:bodyPr vert="horz" lIns="81659" tIns="40829" rIns="81659" bIns="40829" rtlCol="0" anchor="b">
            <a:noAutofit/>
          </a:bodyPr>
          <a:lstStyle>
            <a:lvl1pPr algn="l" defTabSz="914400" rtl="0" eaLnBrk="1" latinLnBrk="0" hangingPunct="1">
              <a:lnSpc>
                <a:spcPts val="3000"/>
              </a:lnSpc>
              <a:spcBef>
                <a:spcPct val="0"/>
              </a:spcBef>
              <a:buNone/>
              <a:defRPr sz="3000" b="0" kern="1200" baseline="0">
                <a:solidFill>
                  <a:schemeClr val="accent1"/>
                </a:solidFill>
                <a:latin typeface="+mn-lt"/>
                <a:ea typeface="+mj-ea"/>
                <a:cs typeface="Tahoma" panose="020B0604030504040204" pitchFamily="34" charset="0"/>
              </a:defRPr>
            </a:lvl1pPr>
          </a:lstStyle>
          <a:p>
            <a:pPr marL="0" marR="0" lvl="0" indent="0" algn="l" defTabSz="685800" rtl="0" eaLnBrk="1" fontAlgn="auto" latinLnBrk="0" hangingPunct="1">
              <a:lnSpc>
                <a:spcPts val="2250"/>
              </a:lnSpc>
              <a:spcBef>
                <a:spcPct val="0"/>
              </a:spcBef>
              <a:spcAft>
                <a:spcPts val="0"/>
              </a:spcAft>
              <a:buClrTx/>
              <a:buSzTx/>
              <a:buFontTx/>
              <a:buNone/>
              <a:tabLst/>
              <a:defRPr/>
            </a:pPr>
            <a:r>
              <a:rPr kumimoji="0" lang="en-US" sz="2250" b="0" i="0" u="none" strike="noStrike" kern="1200" cap="none" spc="0" normalizeH="0" baseline="0" noProof="0" dirty="0" smtClean="0">
                <a:ln>
                  <a:noFill/>
                </a:ln>
                <a:solidFill>
                  <a:srgbClr val="004A8D"/>
                </a:solidFill>
                <a:effectLst/>
                <a:uLnTx/>
                <a:uFillTx/>
                <a:latin typeface="Calibri" panose="020F0502020204030204"/>
                <a:ea typeface="+mj-ea"/>
                <a:cs typeface="Tahoma" panose="020B0604030504040204" pitchFamily="34" charset="0"/>
              </a:rPr>
              <a:t>GANA KP, </a:t>
            </a:r>
            <a:r>
              <a:rPr kumimoji="0" lang="en-US" sz="2250" b="0" i="0" u="none" strike="noStrike" kern="1200" cap="none" spc="0" normalizeH="0" baseline="0" noProof="0" dirty="0">
                <a:ln>
                  <a:noFill/>
                </a:ln>
                <a:solidFill>
                  <a:srgbClr val="004A8D"/>
                </a:solidFill>
                <a:effectLst/>
                <a:uLnTx/>
                <a:uFillTx/>
                <a:latin typeface="Calibri" panose="020F0502020204030204"/>
                <a:ea typeface="+mj-ea"/>
                <a:cs typeface="Tahoma" panose="020B0604030504040204" pitchFamily="34" charset="0"/>
              </a:rPr>
              <a:t>SON; O-RAN RICs/</a:t>
            </a:r>
            <a:r>
              <a:rPr kumimoji="0" lang="en-US" sz="2250" b="0" i="0" u="none" strike="noStrike" kern="1200" cap="none" spc="0" normalizeH="0" baseline="0" noProof="0" dirty="0" err="1">
                <a:ln>
                  <a:noFill/>
                </a:ln>
                <a:solidFill>
                  <a:srgbClr val="004A8D"/>
                </a:solidFill>
                <a:effectLst/>
                <a:uLnTx/>
                <a:uFillTx/>
                <a:latin typeface="Calibri" panose="020F0502020204030204"/>
                <a:ea typeface="+mj-ea"/>
                <a:cs typeface="Tahoma" panose="020B0604030504040204" pitchFamily="34" charset="0"/>
              </a:rPr>
              <a:t>xApps</a:t>
            </a:r>
            <a:r>
              <a:rPr kumimoji="0" lang="en-US" sz="2250" b="0" i="0" u="none" strike="noStrike" kern="1200" cap="none" spc="0" normalizeH="0" baseline="0" noProof="0" dirty="0">
                <a:ln>
                  <a:noFill/>
                </a:ln>
                <a:solidFill>
                  <a:srgbClr val="004A8D"/>
                </a:solidFill>
                <a:effectLst/>
                <a:uLnTx/>
                <a:uFillTx/>
                <a:latin typeface="Calibri" panose="020F0502020204030204"/>
                <a:ea typeface="+mj-ea"/>
                <a:cs typeface="Tahoma" panose="020B0604030504040204" pitchFamily="34" charset="0"/>
              </a:rPr>
              <a:t>/</a:t>
            </a:r>
            <a:r>
              <a:rPr kumimoji="0" lang="en-US" sz="2250" b="0" i="0" u="none" strike="noStrike" kern="1200" cap="none" spc="0" normalizeH="0" baseline="0" noProof="0" dirty="0" err="1">
                <a:ln>
                  <a:noFill/>
                </a:ln>
                <a:solidFill>
                  <a:srgbClr val="004A8D"/>
                </a:solidFill>
                <a:effectLst/>
                <a:uLnTx/>
                <a:uFillTx/>
                <a:latin typeface="Calibri" panose="020F0502020204030204"/>
                <a:ea typeface="+mj-ea"/>
                <a:cs typeface="Tahoma" panose="020B0604030504040204" pitchFamily="34" charset="0"/>
              </a:rPr>
              <a:t>rAPPs</a:t>
            </a:r>
            <a:r>
              <a:rPr kumimoji="0" lang="en-US" sz="2250" b="0" i="0" u="none" strike="noStrike" kern="1200" cap="none" spc="0" normalizeH="0" baseline="0" noProof="0" dirty="0">
                <a:ln>
                  <a:noFill/>
                </a:ln>
                <a:solidFill>
                  <a:srgbClr val="004A8D"/>
                </a:solidFill>
                <a:effectLst/>
                <a:uLnTx/>
                <a:uFillTx/>
                <a:latin typeface="Calibri" panose="020F0502020204030204"/>
                <a:ea typeface="+mj-ea"/>
                <a:cs typeface="Tahoma" panose="020B0604030504040204" pitchFamily="34" charset="0"/>
              </a:rPr>
              <a:t>: </a:t>
            </a:r>
            <a:r>
              <a:rPr kumimoji="0" lang="en-US" sz="2250" b="1" i="0" u="none" strike="noStrike" kern="1200" cap="none" spc="0" normalizeH="0" baseline="0" noProof="0" dirty="0">
                <a:ln>
                  <a:noFill/>
                </a:ln>
                <a:solidFill>
                  <a:srgbClr val="004A8D"/>
                </a:solidFill>
                <a:effectLst/>
                <a:uLnTx/>
                <a:uFillTx/>
                <a:latin typeface="Calibri" panose="020F0502020204030204"/>
                <a:ea typeface="+mj-ea"/>
                <a:cs typeface="Tahoma" panose="020B0604030504040204" pitchFamily="34" charset="0"/>
              </a:rPr>
              <a:t>Federations for E2E Self-* are Needed </a:t>
            </a:r>
          </a:p>
        </p:txBody>
      </p:sp>
      <p:pic>
        <p:nvPicPr>
          <p:cNvPr id="5" name="Picture 4">
            <a:extLst>
              <a:ext uri="{FF2B5EF4-FFF2-40B4-BE49-F238E27FC236}">
                <a16:creationId xmlns:a16="http://schemas.microsoft.com/office/drawing/2014/main" id="{21E6A87A-6344-431F-87ED-31DCFA958C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1038" y="864782"/>
            <a:ext cx="7324246" cy="4070838"/>
          </a:xfrm>
          <a:prstGeom prst="rect">
            <a:avLst/>
          </a:prstGeom>
          <a:noFill/>
        </p:spPr>
      </p:pic>
    </p:spTree>
    <p:extLst>
      <p:ext uri="{BB962C8B-B14F-4D97-AF65-F5344CB8AC3E}">
        <p14:creationId xmlns:p14="http://schemas.microsoft.com/office/powerpoint/2010/main" val="78158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320" y="42921"/>
            <a:ext cx="8686681" cy="649583"/>
          </a:xfrm>
        </p:spPr>
        <p:txBody>
          <a:bodyPr/>
          <a:lstStyle/>
          <a:p>
            <a:r>
              <a:rPr lang="en-GB" sz="2400" dirty="0">
                <a:solidFill>
                  <a:schemeClr val="accent1">
                    <a:lumMod val="75000"/>
                  </a:schemeClr>
                </a:solidFill>
                <a:effectLst>
                  <a:outerShdw blurRad="38100" dist="38100" dir="2700000" algn="tl">
                    <a:srgbClr val="000000">
                      <a:alpha val="43137"/>
                    </a:srgbClr>
                  </a:outerShdw>
                </a:effectLst>
                <a:ea typeface="ＭＳ Ｐゴシック" pitchFamily="34" charset="-128"/>
              </a:rPr>
              <a:t>ETSI GANA Model Adoption in </a:t>
            </a:r>
            <a:r>
              <a:rPr lang="en-GB" sz="2400" dirty="0" err="1">
                <a:solidFill>
                  <a:schemeClr val="accent1">
                    <a:lumMod val="75000"/>
                  </a:schemeClr>
                </a:solidFill>
                <a:effectLst>
                  <a:outerShdw blurRad="38100" dist="38100" dir="2700000" algn="tl">
                    <a:srgbClr val="000000">
                      <a:alpha val="43137"/>
                    </a:srgbClr>
                  </a:outerShdw>
                </a:effectLst>
                <a:ea typeface="ＭＳ Ｐゴシック" pitchFamily="34" charset="-128"/>
              </a:rPr>
              <a:t>BroadBand</a:t>
            </a:r>
            <a:r>
              <a:rPr lang="en-GB" sz="2400" dirty="0">
                <a:solidFill>
                  <a:schemeClr val="accent1">
                    <a:lumMod val="75000"/>
                  </a:schemeClr>
                </a:solidFill>
                <a:effectLst>
                  <a:outerShdw blurRad="38100" dist="38100" dir="2700000" algn="tl">
                    <a:srgbClr val="000000">
                      <a:alpha val="43137"/>
                    </a:srgbClr>
                  </a:outerShdw>
                </a:effectLst>
                <a:ea typeface="ＭＳ Ｐゴシック" pitchFamily="34" charset="-128"/>
              </a:rPr>
              <a:t> Forum (BBF)’s AIM Framework</a:t>
            </a:r>
            <a:endParaRPr lang="fr-FR" dirty="0"/>
          </a:p>
        </p:txBody>
      </p:sp>
      <p:sp>
        <p:nvSpPr>
          <p:cNvPr id="14" name="Espace réservé du pied de page 2"/>
          <p:cNvSpPr txBox="1">
            <a:spLocks/>
          </p:cNvSpPr>
          <p:nvPr/>
        </p:nvSpPr>
        <p:spPr bwMode="auto">
          <a:xfrm>
            <a:off x="3417715" y="4995365"/>
            <a:ext cx="1947863" cy="2452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81659" tIns="40829" rIns="81659" bIns="40829" rtlCol="0">
            <a:noAutofit/>
          </a:bodyPr>
          <a:lstStyle>
            <a:lvl1pPr marL="0" indent="0" algn="l" defTabSz="914400" rtl="0" eaLnBrk="1" latinLnBrk="0" hangingPunct="1">
              <a:lnSpc>
                <a:spcPct val="100000"/>
              </a:lnSpc>
              <a:spcBef>
                <a:spcPct val="20000"/>
              </a:spcBef>
              <a:buSzPct val="90000"/>
              <a:buFont typeface="Wingdings" panose="05000000000000000000" pitchFamily="2" charset="2"/>
              <a:buBlip>
                <a:blip r:embed="rId2"/>
              </a:buBlip>
              <a:defRPr sz="24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1pPr>
            <a:lvl2pPr marL="742950" indent="-285750" algn="l" defTabSz="914400" rtl="0" eaLnBrk="1" latinLnBrk="0" hangingPunct="1">
              <a:lnSpc>
                <a:spcPct val="100000"/>
              </a:lnSpc>
              <a:spcBef>
                <a:spcPct val="20000"/>
              </a:spcBef>
              <a:buClr>
                <a:schemeClr val="tx2"/>
              </a:buClr>
              <a:buSzPct val="120000"/>
              <a:buFont typeface="Arial" panose="020B0604020202020204" pitchFamily="34" charset="0"/>
              <a:buChar char="•"/>
              <a:defRPr sz="20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2pPr>
            <a:lvl3pPr marL="1143000" indent="-228600" algn="l" defTabSz="914400" rtl="0" eaLnBrk="1" latinLnBrk="0" hangingPunct="1">
              <a:lnSpc>
                <a:spcPct val="100000"/>
              </a:lnSpc>
              <a:spcBef>
                <a:spcPct val="20000"/>
              </a:spcBef>
              <a:buClr>
                <a:schemeClr val="tx2"/>
              </a:buClr>
              <a:buSzPct val="120000"/>
              <a:buFont typeface="Arial" panose="020B0604020202020204" pitchFamily="34" charset="0"/>
              <a:buChar char="•"/>
              <a:defRPr sz="20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3pPr>
            <a:lvl4pPr marL="1600200" indent="-228600" algn="l" defTabSz="914400" rtl="0" eaLnBrk="1" latinLnBrk="0" hangingPunct="1">
              <a:lnSpc>
                <a:spcPct val="100000"/>
              </a:lnSpc>
              <a:spcBef>
                <a:spcPct val="20000"/>
              </a:spcBef>
              <a:buClr>
                <a:schemeClr val="tx2"/>
              </a:buClr>
              <a:buSzPct val="120000"/>
              <a:buFont typeface="Arial" panose="020B0604020202020204" pitchFamily="34" charset="0"/>
              <a:buChar char="•"/>
              <a:defRPr sz="18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4pPr>
            <a:lvl5pPr marL="2057400" indent="-228600" algn="l" defTabSz="914400" rtl="0" eaLnBrk="1" latinLnBrk="0" hangingPunct="1">
              <a:lnSpc>
                <a:spcPct val="100000"/>
              </a:lnSpc>
              <a:spcBef>
                <a:spcPct val="20000"/>
              </a:spcBef>
              <a:buClr>
                <a:schemeClr val="tx2"/>
              </a:buClr>
              <a:buSzPct val="120000"/>
              <a:buFont typeface="Arial" panose="020B0604020202020204" pitchFamily="34" charset="0"/>
              <a:buChar char="•"/>
              <a:defRPr sz="24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5pPr>
            <a:lvl6pPr marL="2514600" indent="-228600" algn="l" defTabSz="914400" rtl="0" eaLnBrk="0" fontAlgn="base" latinLnBrk="0" hangingPunct="0">
              <a:lnSpc>
                <a:spcPct val="100000"/>
              </a:lnSpc>
              <a:spcBef>
                <a:spcPct val="20000"/>
              </a:spcBef>
              <a:spcAft>
                <a:spcPct val="0"/>
              </a:spcAft>
              <a:buClr>
                <a:schemeClr val="tx2"/>
              </a:buClr>
              <a:buSzPct val="120000"/>
              <a:buFont typeface="Arial" panose="020B0604020202020204" pitchFamily="34" charset="0"/>
              <a:buChar char="•"/>
              <a:defRPr sz="20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6pPr>
            <a:lvl7pPr marL="2971800" indent="-228600" algn="l" defTabSz="914400" rtl="0" eaLnBrk="0" fontAlgn="base" latinLnBrk="0" hangingPunct="0">
              <a:lnSpc>
                <a:spcPct val="100000"/>
              </a:lnSpc>
              <a:spcBef>
                <a:spcPct val="20000"/>
              </a:spcBef>
              <a:spcAft>
                <a:spcPct val="0"/>
              </a:spcAft>
              <a:buClr>
                <a:schemeClr val="tx2"/>
              </a:buClr>
              <a:buSzPct val="120000"/>
              <a:buFont typeface="Arial" panose="020B0604020202020204" pitchFamily="34" charset="0"/>
              <a:buChar char="•"/>
              <a:defRPr sz="18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7pPr>
            <a:lvl8pPr marL="3429000" indent="-228600" algn="l" defTabSz="914400" rtl="0" eaLnBrk="0" fontAlgn="base" latinLnBrk="0" hangingPunct="0">
              <a:lnSpc>
                <a:spcPct val="100000"/>
              </a:lnSpc>
              <a:spcBef>
                <a:spcPct val="20000"/>
              </a:spcBef>
              <a:spcAft>
                <a:spcPct val="0"/>
              </a:spcAft>
              <a:buClr>
                <a:schemeClr val="tx2"/>
              </a:buClr>
              <a:buSzPct val="120000"/>
              <a:buFont typeface="Arial" panose="020B0604020202020204" pitchFamily="34" charset="0"/>
              <a:buChar char="•"/>
              <a:defRPr sz="16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8pPr>
            <a:lvl9pPr marL="3886200" indent="-228600" algn="l" defTabSz="914400" rtl="0" eaLnBrk="0" fontAlgn="base" latinLnBrk="0" hangingPunct="0">
              <a:lnSpc>
                <a:spcPct val="90000"/>
              </a:lnSpc>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9pPr>
          </a:lstStyle>
          <a:p>
            <a:pPr marL="0" marR="0" lvl="0" indent="0" algn="l" defTabSz="6858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GB" altLang="fr-FR" sz="900" b="0" i="0" u="none" strike="noStrike" kern="1200" cap="none" spc="0" normalizeH="0" baseline="0" noProof="0">
                <a:ln>
                  <a:noFill/>
                </a:ln>
                <a:solidFill>
                  <a:srgbClr val="3E484F"/>
                </a:solidFill>
                <a:effectLst/>
                <a:uLnTx/>
                <a:uFillTx/>
                <a:latin typeface="Calibri" panose="020F0502020204030204" pitchFamily="34" charset="0"/>
                <a:ea typeface="MS PGothic" panose="020B0600070205080204" pitchFamily="34" charset="-128"/>
                <a:cs typeface="Arial" panose="020B0604020202020204" pitchFamily="34" charset="0"/>
              </a:rPr>
              <a:t>© ETSI 2012. All rights reserved</a:t>
            </a:r>
            <a:endParaRPr kumimoji="0" lang="en-US" altLang="fr-FR" sz="900" b="0" i="0" u="none" strike="noStrike" kern="1200" cap="none" spc="0" normalizeH="0" baseline="0" noProof="0">
              <a:ln>
                <a:noFill/>
              </a:ln>
              <a:solidFill>
                <a:srgbClr val="3E484F"/>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15" name="Espace réservé du numéro de diapositive 3"/>
          <p:cNvSpPr txBox="1">
            <a:spLocks/>
          </p:cNvSpPr>
          <p:nvPr/>
        </p:nvSpPr>
        <p:spPr bwMode="auto">
          <a:xfrm>
            <a:off x="1134097" y="4951312"/>
            <a:ext cx="371475" cy="2893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SzPct val="90000"/>
              <a:buBlip>
                <a:blip r:embed="rId2"/>
              </a:buBlip>
              <a:defRPr sz="2400" b="1" kern="1200">
                <a:solidFill>
                  <a:srgbClr val="404040"/>
                </a:solidFill>
                <a:latin typeface="Calibri" panose="020F0502020204030204" pitchFamily="34" charset="0"/>
                <a:ea typeface="MS PGothic" panose="020B0600070205080204" pitchFamily="34" charset="-128"/>
                <a:cs typeface="+mn-cs"/>
              </a:defRPr>
            </a:lvl1pPr>
            <a:lvl2pPr marL="742950" indent="-285750" algn="l" defTabSz="914400" rtl="0" eaLnBrk="1" latinLnBrk="0" hangingPunct="1">
              <a:spcBef>
                <a:spcPct val="20000"/>
              </a:spcBef>
              <a:buClr>
                <a:schemeClr val="tx2"/>
              </a:buClr>
              <a:buSzPct val="120000"/>
              <a:buFont typeface="Arial" panose="020B0604020202020204" pitchFamily="34" charset="0"/>
              <a:buChar char="•"/>
              <a:defRPr sz="2000" b="1" kern="1200">
                <a:solidFill>
                  <a:srgbClr val="404040"/>
                </a:solidFill>
                <a:latin typeface="Calibri" panose="020F0502020204030204" pitchFamily="34" charset="0"/>
                <a:ea typeface="MS PGothic" panose="020B0600070205080204" pitchFamily="34" charset="-128"/>
                <a:cs typeface="+mn-cs"/>
              </a:defRPr>
            </a:lvl2pPr>
            <a:lvl3pPr marL="1143000" indent="-228600" algn="l" defTabSz="914400" rtl="0" eaLnBrk="1" latinLnBrk="0" hangingPunct="1">
              <a:spcBef>
                <a:spcPct val="20000"/>
              </a:spcBef>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3pPr>
            <a:lvl4pPr marL="1600200" indent="-228600" algn="l" defTabSz="914400" rtl="0" eaLnBrk="1" latinLnBrk="0" hangingPunct="1">
              <a:spcBef>
                <a:spcPct val="20000"/>
              </a:spcBef>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4pPr>
            <a:lvl5pPr marL="2057400" indent="-228600" algn="l" defTabSz="914400" rtl="0" eaLnBrk="1" latinLnBrk="0" hangingPunct="1">
              <a:spcBef>
                <a:spcPct val="20000"/>
              </a:spcBef>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5pPr>
            <a:lvl6pPr marL="2514600" indent="-228600" algn="l" defTabSz="914400" rtl="0" eaLnBrk="0" fontAlgn="base" latinLnBrk="0" hangingPunct="0">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6pPr>
            <a:lvl7pPr marL="2971800" indent="-228600" algn="l" defTabSz="914400" rtl="0" eaLnBrk="0" fontAlgn="base" latinLnBrk="0" hangingPunct="0">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7pPr>
            <a:lvl8pPr marL="3429000" indent="-228600" algn="l" defTabSz="914400" rtl="0" eaLnBrk="0" fontAlgn="base" latinLnBrk="0" hangingPunct="0">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8pPr>
            <a:lvl9pPr marL="3886200" indent="-228600" algn="l" defTabSz="914400" rtl="0" eaLnBrk="0" fontAlgn="base" latinLnBrk="0" hangingPunct="0">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fld id="{D275961C-6FED-4886-AF22-57DB8E785AB9}" type="slidenum">
              <a:rPr kumimoji="0" lang="en-GB" altLang="en-US" sz="900" b="0" i="0" u="none" strike="noStrike" kern="1200" cap="none" spc="0" normalizeH="0" baseline="0" noProof="0">
                <a:ln>
                  <a:noFill/>
                </a:ln>
                <a:solidFill>
                  <a:srgbClr val="3E484F"/>
                </a:solidFill>
                <a:effectLst/>
                <a:uLnTx/>
                <a:uFillTx/>
                <a:latin typeface="Calibri" panose="020F0502020204030204" pitchFamily="34" charset="0"/>
                <a:ea typeface="MS PGothic" panose="020B0600070205080204" pitchFamily="34" charset="-128"/>
                <a:cs typeface="+mn-cs"/>
              </a:rPr>
              <a:pPr marL="0" marR="0" lvl="0" indent="0" algn="l" defTabSz="685800" rtl="0" eaLnBrk="1" fontAlgn="auto" latinLnBrk="0" hangingPunct="1">
                <a:lnSpc>
                  <a:spcPct val="100000"/>
                </a:lnSpc>
                <a:spcBef>
                  <a:spcPct val="0"/>
                </a:spcBef>
                <a:spcAft>
                  <a:spcPts val="0"/>
                </a:spcAft>
                <a:buClrTx/>
                <a:buSzTx/>
                <a:buFontTx/>
                <a:buNone/>
                <a:tabLst/>
                <a:defRPr/>
              </a:pPr>
              <a:t>15</a:t>
            </a:fld>
            <a:endParaRPr kumimoji="0" lang="en-GB" altLang="en-US" sz="900" b="0" i="0" u="none" strike="noStrike" kern="1200" cap="none" spc="0" normalizeH="0" baseline="0" noProof="0">
              <a:ln>
                <a:noFill/>
              </a:ln>
              <a:solidFill>
                <a:srgbClr val="3E484F"/>
              </a:solidFill>
              <a:effectLst/>
              <a:uLnTx/>
              <a:uFillTx/>
              <a:latin typeface="Calibri" panose="020F0502020204030204" pitchFamily="34" charset="0"/>
              <a:ea typeface="MS PGothic" panose="020B0600070205080204" pitchFamily="34" charset="-128"/>
              <a:cs typeface="+mn-cs"/>
            </a:endParaRPr>
          </a:p>
        </p:txBody>
      </p:sp>
      <p:pic>
        <p:nvPicPr>
          <p:cNvPr id="3" name="Grafik 2"/>
          <p:cNvPicPr>
            <a:picLocks noChangeAspect="1"/>
          </p:cNvPicPr>
          <p:nvPr/>
        </p:nvPicPr>
        <p:blipFill>
          <a:blip r:embed="rId3"/>
          <a:stretch>
            <a:fillRect/>
          </a:stretch>
        </p:blipFill>
        <p:spPr>
          <a:xfrm>
            <a:off x="1319835" y="895350"/>
            <a:ext cx="6591376" cy="4055961"/>
          </a:xfrm>
          <a:prstGeom prst="rect">
            <a:avLst/>
          </a:prstGeom>
        </p:spPr>
      </p:pic>
    </p:spTree>
    <p:extLst>
      <p:ext uri="{BB962C8B-B14F-4D97-AF65-F5344CB8AC3E}">
        <p14:creationId xmlns:p14="http://schemas.microsoft.com/office/powerpoint/2010/main" val="224567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320" y="42921"/>
            <a:ext cx="8686681" cy="649583"/>
          </a:xfrm>
        </p:spPr>
        <p:txBody>
          <a:bodyPr/>
          <a:lstStyle/>
          <a:p>
            <a:r>
              <a:rPr lang="en-GB" sz="2400" dirty="0">
                <a:solidFill>
                  <a:schemeClr val="accent1">
                    <a:lumMod val="75000"/>
                  </a:schemeClr>
                </a:solidFill>
                <a:effectLst>
                  <a:outerShdw blurRad="38100" dist="38100" dir="2700000" algn="tl">
                    <a:srgbClr val="000000">
                      <a:alpha val="43137"/>
                    </a:srgbClr>
                  </a:outerShdw>
                </a:effectLst>
                <a:ea typeface="ＭＳ Ｐゴシック" pitchFamily="34" charset="-128"/>
              </a:rPr>
              <a:t>GANA DE Design in </a:t>
            </a:r>
            <a:r>
              <a:rPr lang="en-GB" sz="2400" dirty="0" err="1">
                <a:solidFill>
                  <a:schemeClr val="accent1">
                    <a:lumMod val="75000"/>
                  </a:schemeClr>
                </a:solidFill>
                <a:effectLst>
                  <a:outerShdw blurRad="38100" dist="38100" dir="2700000" algn="tl">
                    <a:srgbClr val="000000">
                      <a:alpha val="43137"/>
                    </a:srgbClr>
                  </a:outerShdw>
                </a:effectLst>
                <a:ea typeface="ＭＳ Ｐゴシック" pitchFamily="34" charset="-128"/>
              </a:rPr>
              <a:t>BroadBand</a:t>
            </a:r>
            <a:r>
              <a:rPr lang="en-GB" sz="2400" dirty="0">
                <a:solidFill>
                  <a:schemeClr val="accent1">
                    <a:lumMod val="75000"/>
                  </a:schemeClr>
                </a:solidFill>
                <a:effectLst>
                  <a:outerShdw blurRad="38100" dist="38100" dir="2700000" algn="tl">
                    <a:srgbClr val="000000">
                      <a:alpha val="43137"/>
                    </a:srgbClr>
                  </a:outerShdw>
                </a:effectLst>
                <a:ea typeface="ＭＳ Ｐゴシック" pitchFamily="34" charset="-128"/>
              </a:rPr>
              <a:t> Forum (BBF)’s AIM Framework, using ITU-T Y.3172</a:t>
            </a:r>
            <a:endParaRPr lang="fr-FR" dirty="0"/>
          </a:p>
        </p:txBody>
      </p:sp>
      <p:sp>
        <p:nvSpPr>
          <p:cNvPr id="14" name="Espace réservé du pied de page 2"/>
          <p:cNvSpPr txBox="1">
            <a:spLocks/>
          </p:cNvSpPr>
          <p:nvPr/>
        </p:nvSpPr>
        <p:spPr bwMode="auto">
          <a:xfrm>
            <a:off x="3417715" y="4995365"/>
            <a:ext cx="1947863" cy="2452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81659" tIns="40829" rIns="81659" bIns="40829" rtlCol="0">
            <a:noAutofit/>
          </a:bodyPr>
          <a:lstStyle>
            <a:lvl1pPr marL="0" indent="0" algn="l" defTabSz="914400" rtl="0" eaLnBrk="1" latinLnBrk="0" hangingPunct="1">
              <a:lnSpc>
                <a:spcPct val="100000"/>
              </a:lnSpc>
              <a:spcBef>
                <a:spcPct val="20000"/>
              </a:spcBef>
              <a:buSzPct val="90000"/>
              <a:buFont typeface="Wingdings" panose="05000000000000000000" pitchFamily="2" charset="2"/>
              <a:buBlip>
                <a:blip r:embed="rId2"/>
              </a:buBlip>
              <a:defRPr sz="24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1pPr>
            <a:lvl2pPr marL="742950" indent="-285750" algn="l" defTabSz="914400" rtl="0" eaLnBrk="1" latinLnBrk="0" hangingPunct="1">
              <a:lnSpc>
                <a:spcPct val="100000"/>
              </a:lnSpc>
              <a:spcBef>
                <a:spcPct val="20000"/>
              </a:spcBef>
              <a:buClr>
                <a:schemeClr val="tx2"/>
              </a:buClr>
              <a:buSzPct val="120000"/>
              <a:buFont typeface="Arial" panose="020B0604020202020204" pitchFamily="34" charset="0"/>
              <a:buChar char="•"/>
              <a:defRPr sz="20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2pPr>
            <a:lvl3pPr marL="1143000" indent="-228600" algn="l" defTabSz="914400" rtl="0" eaLnBrk="1" latinLnBrk="0" hangingPunct="1">
              <a:lnSpc>
                <a:spcPct val="100000"/>
              </a:lnSpc>
              <a:spcBef>
                <a:spcPct val="20000"/>
              </a:spcBef>
              <a:buClr>
                <a:schemeClr val="tx2"/>
              </a:buClr>
              <a:buSzPct val="120000"/>
              <a:buFont typeface="Arial" panose="020B0604020202020204" pitchFamily="34" charset="0"/>
              <a:buChar char="•"/>
              <a:defRPr sz="20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3pPr>
            <a:lvl4pPr marL="1600200" indent="-228600" algn="l" defTabSz="914400" rtl="0" eaLnBrk="1" latinLnBrk="0" hangingPunct="1">
              <a:lnSpc>
                <a:spcPct val="100000"/>
              </a:lnSpc>
              <a:spcBef>
                <a:spcPct val="20000"/>
              </a:spcBef>
              <a:buClr>
                <a:schemeClr val="tx2"/>
              </a:buClr>
              <a:buSzPct val="120000"/>
              <a:buFont typeface="Arial" panose="020B0604020202020204" pitchFamily="34" charset="0"/>
              <a:buChar char="•"/>
              <a:defRPr sz="18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4pPr>
            <a:lvl5pPr marL="2057400" indent="-228600" algn="l" defTabSz="914400" rtl="0" eaLnBrk="1" latinLnBrk="0" hangingPunct="1">
              <a:lnSpc>
                <a:spcPct val="100000"/>
              </a:lnSpc>
              <a:spcBef>
                <a:spcPct val="20000"/>
              </a:spcBef>
              <a:buClr>
                <a:schemeClr val="tx2"/>
              </a:buClr>
              <a:buSzPct val="120000"/>
              <a:buFont typeface="Arial" panose="020B0604020202020204" pitchFamily="34" charset="0"/>
              <a:buChar char="•"/>
              <a:defRPr sz="24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5pPr>
            <a:lvl6pPr marL="2514600" indent="-228600" algn="l" defTabSz="914400" rtl="0" eaLnBrk="0" fontAlgn="base" latinLnBrk="0" hangingPunct="0">
              <a:lnSpc>
                <a:spcPct val="100000"/>
              </a:lnSpc>
              <a:spcBef>
                <a:spcPct val="20000"/>
              </a:spcBef>
              <a:spcAft>
                <a:spcPct val="0"/>
              </a:spcAft>
              <a:buClr>
                <a:schemeClr val="tx2"/>
              </a:buClr>
              <a:buSzPct val="120000"/>
              <a:buFont typeface="Arial" panose="020B0604020202020204" pitchFamily="34" charset="0"/>
              <a:buChar char="•"/>
              <a:defRPr sz="20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6pPr>
            <a:lvl7pPr marL="2971800" indent="-228600" algn="l" defTabSz="914400" rtl="0" eaLnBrk="0" fontAlgn="base" latinLnBrk="0" hangingPunct="0">
              <a:lnSpc>
                <a:spcPct val="100000"/>
              </a:lnSpc>
              <a:spcBef>
                <a:spcPct val="20000"/>
              </a:spcBef>
              <a:spcAft>
                <a:spcPct val="0"/>
              </a:spcAft>
              <a:buClr>
                <a:schemeClr val="tx2"/>
              </a:buClr>
              <a:buSzPct val="120000"/>
              <a:buFont typeface="Arial" panose="020B0604020202020204" pitchFamily="34" charset="0"/>
              <a:buChar char="•"/>
              <a:defRPr sz="18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7pPr>
            <a:lvl8pPr marL="3429000" indent="-228600" algn="l" defTabSz="914400" rtl="0" eaLnBrk="0" fontAlgn="base" latinLnBrk="0" hangingPunct="0">
              <a:lnSpc>
                <a:spcPct val="100000"/>
              </a:lnSpc>
              <a:spcBef>
                <a:spcPct val="20000"/>
              </a:spcBef>
              <a:spcAft>
                <a:spcPct val="0"/>
              </a:spcAft>
              <a:buClr>
                <a:schemeClr val="tx2"/>
              </a:buClr>
              <a:buSzPct val="120000"/>
              <a:buFont typeface="Arial" panose="020B0604020202020204" pitchFamily="34" charset="0"/>
              <a:buChar char="•"/>
              <a:defRPr sz="16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8pPr>
            <a:lvl9pPr marL="3886200" indent="-228600" algn="l" defTabSz="914400" rtl="0" eaLnBrk="0" fontAlgn="base" latinLnBrk="0" hangingPunct="0">
              <a:lnSpc>
                <a:spcPct val="90000"/>
              </a:lnSpc>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9pPr>
          </a:lstStyle>
          <a:p>
            <a:pPr marL="0" marR="0" lvl="0" indent="0" algn="l" defTabSz="6858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GB" altLang="fr-FR" sz="900" b="0" i="0" u="none" strike="noStrike" kern="1200" cap="none" spc="0" normalizeH="0" baseline="0" noProof="0">
                <a:ln>
                  <a:noFill/>
                </a:ln>
                <a:solidFill>
                  <a:srgbClr val="3E484F"/>
                </a:solidFill>
                <a:effectLst/>
                <a:uLnTx/>
                <a:uFillTx/>
                <a:latin typeface="Calibri" panose="020F0502020204030204" pitchFamily="34" charset="0"/>
                <a:ea typeface="MS PGothic" panose="020B0600070205080204" pitchFamily="34" charset="-128"/>
                <a:cs typeface="Arial" panose="020B0604020202020204" pitchFamily="34" charset="0"/>
              </a:rPr>
              <a:t>© ETSI 2012. All rights reserved</a:t>
            </a:r>
            <a:endParaRPr kumimoji="0" lang="en-US" altLang="fr-FR" sz="900" b="0" i="0" u="none" strike="noStrike" kern="1200" cap="none" spc="0" normalizeH="0" baseline="0" noProof="0">
              <a:ln>
                <a:noFill/>
              </a:ln>
              <a:solidFill>
                <a:srgbClr val="3E484F"/>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15" name="Espace réservé du numéro de diapositive 3"/>
          <p:cNvSpPr txBox="1">
            <a:spLocks/>
          </p:cNvSpPr>
          <p:nvPr/>
        </p:nvSpPr>
        <p:spPr bwMode="auto">
          <a:xfrm>
            <a:off x="1134097" y="4951312"/>
            <a:ext cx="371475" cy="2893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SzPct val="90000"/>
              <a:buBlip>
                <a:blip r:embed="rId2"/>
              </a:buBlip>
              <a:defRPr sz="2400" b="1" kern="1200">
                <a:solidFill>
                  <a:srgbClr val="404040"/>
                </a:solidFill>
                <a:latin typeface="Calibri" panose="020F0502020204030204" pitchFamily="34" charset="0"/>
                <a:ea typeface="MS PGothic" panose="020B0600070205080204" pitchFamily="34" charset="-128"/>
                <a:cs typeface="+mn-cs"/>
              </a:defRPr>
            </a:lvl1pPr>
            <a:lvl2pPr marL="742950" indent="-285750" algn="l" defTabSz="914400" rtl="0" eaLnBrk="1" latinLnBrk="0" hangingPunct="1">
              <a:spcBef>
                <a:spcPct val="20000"/>
              </a:spcBef>
              <a:buClr>
                <a:schemeClr val="tx2"/>
              </a:buClr>
              <a:buSzPct val="120000"/>
              <a:buFont typeface="Arial" panose="020B0604020202020204" pitchFamily="34" charset="0"/>
              <a:buChar char="•"/>
              <a:defRPr sz="2000" b="1" kern="1200">
                <a:solidFill>
                  <a:srgbClr val="404040"/>
                </a:solidFill>
                <a:latin typeface="Calibri" panose="020F0502020204030204" pitchFamily="34" charset="0"/>
                <a:ea typeface="MS PGothic" panose="020B0600070205080204" pitchFamily="34" charset="-128"/>
                <a:cs typeface="+mn-cs"/>
              </a:defRPr>
            </a:lvl2pPr>
            <a:lvl3pPr marL="1143000" indent="-228600" algn="l" defTabSz="914400" rtl="0" eaLnBrk="1" latinLnBrk="0" hangingPunct="1">
              <a:spcBef>
                <a:spcPct val="20000"/>
              </a:spcBef>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3pPr>
            <a:lvl4pPr marL="1600200" indent="-228600" algn="l" defTabSz="914400" rtl="0" eaLnBrk="1" latinLnBrk="0" hangingPunct="1">
              <a:spcBef>
                <a:spcPct val="20000"/>
              </a:spcBef>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4pPr>
            <a:lvl5pPr marL="2057400" indent="-228600" algn="l" defTabSz="914400" rtl="0" eaLnBrk="1" latinLnBrk="0" hangingPunct="1">
              <a:spcBef>
                <a:spcPct val="20000"/>
              </a:spcBef>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5pPr>
            <a:lvl6pPr marL="2514600" indent="-228600" algn="l" defTabSz="914400" rtl="0" eaLnBrk="0" fontAlgn="base" latinLnBrk="0" hangingPunct="0">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6pPr>
            <a:lvl7pPr marL="2971800" indent="-228600" algn="l" defTabSz="914400" rtl="0" eaLnBrk="0" fontAlgn="base" latinLnBrk="0" hangingPunct="0">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7pPr>
            <a:lvl8pPr marL="3429000" indent="-228600" algn="l" defTabSz="914400" rtl="0" eaLnBrk="0" fontAlgn="base" latinLnBrk="0" hangingPunct="0">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8pPr>
            <a:lvl9pPr marL="3886200" indent="-228600" algn="l" defTabSz="914400" rtl="0" eaLnBrk="0" fontAlgn="base" latinLnBrk="0" hangingPunct="0">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fld id="{D275961C-6FED-4886-AF22-57DB8E785AB9}" type="slidenum">
              <a:rPr kumimoji="0" lang="en-GB" altLang="en-US" sz="900" b="0" i="0" u="none" strike="noStrike" kern="1200" cap="none" spc="0" normalizeH="0" baseline="0" noProof="0">
                <a:ln>
                  <a:noFill/>
                </a:ln>
                <a:solidFill>
                  <a:srgbClr val="3E484F"/>
                </a:solidFill>
                <a:effectLst/>
                <a:uLnTx/>
                <a:uFillTx/>
                <a:latin typeface="Calibri" panose="020F0502020204030204" pitchFamily="34" charset="0"/>
                <a:ea typeface="MS PGothic" panose="020B0600070205080204" pitchFamily="34" charset="-128"/>
                <a:cs typeface="+mn-cs"/>
              </a:rPr>
              <a:pPr marL="0" marR="0" lvl="0" indent="0" algn="l" defTabSz="685800" rtl="0" eaLnBrk="1" fontAlgn="auto" latinLnBrk="0" hangingPunct="1">
                <a:lnSpc>
                  <a:spcPct val="100000"/>
                </a:lnSpc>
                <a:spcBef>
                  <a:spcPct val="0"/>
                </a:spcBef>
                <a:spcAft>
                  <a:spcPts val="0"/>
                </a:spcAft>
                <a:buClrTx/>
                <a:buSzTx/>
                <a:buFontTx/>
                <a:buNone/>
                <a:tabLst/>
                <a:defRPr/>
              </a:pPr>
              <a:t>16</a:t>
            </a:fld>
            <a:endParaRPr kumimoji="0" lang="en-GB" altLang="en-US" sz="900" b="0" i="0" u="none" strike="noStrike" kern="1200" cap="none" spc="0" normalizeH="0" baseline="0" noProof="0">
              <a:ln>
                <a:noFill/>
              </a:ln>
              <a:solidFill>
                <a:srgbClr val="3E484F"/>
              </a:solidFill>
              <a:effectLst/>
              <a:uLnTx/>
              <a:uFillTx/>
              <a:latin typeface="Calibri" panose="020F0502020204030204" pitchFamily="34" charset="0"/>
              <a:ea typeface="MS PGothic" panose="020B0600070205080204" pitchFamily="34" charset="-128"/>
              <a:cs typeface="+mn-cs"/>
            </a:endParaRPr>
          </a:p>
        </p:txBody>
      </p:sp>
      <p:pic>
        <p:nvPicPr>
          <p:cNvPr id="4" name="Grafik 3"/>
          <p:cNvPicPr>
            <a:picLocks noChangeAspect="1"/>
          </p:cNvPicPr>
          <p:nvPr/>
        </p:nvPicPr>
        <p:blipFill>
          <a:blip r:embed="rId3"/>
          <a:stretch>
            <a:fillRect/>
          </a:stretch>
        </p:blipFill>
        <p:spPr>
          <a:xfrm>
            <a:off x="1319835" y="904875"/>
            <a:ext cx="6591376" cy="4090489"/>
          </a:xfrm>
          <a:prstGeom prst="rect">
            <a:avLst/>
          </a:prstGeom>
        </p:spPr>
      </p:pic>
    </p:spTree>
    <p:extLst>
      <p:ext uri="{BB962C8B-B14F-4D97-AF65-F5344CB8AC3E}">
        <p14:creationId xmlns:p14="http://schemas.microsoft.com/office/powerpoint/2010/main" val="6781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2"/>
          <p:cNvSpPr txBox="1">
            <a:spLocks/>
          </p:cNvSpPr>
          <p:nvPr/>
        </p:nvSpPr>
        <p:spPr>
          <a:xfrm>
            <a:off x="31825" y="158261"/>
            <a:ext cx="8090619" cy="640483"/>
          </a:xfrm>
          <a:prstGeom prst="rect">
            <a:avLst/>
          </a:prstGeom>
        </p:spPr>
        <p:txBody>
          <a:bodyPr vert="horz" lIns="81659" tIns="40829" rIns="81659" bIns="40829" rtlCol="0" anchor="b">
            <a:noAutofit/>
          </a:bodyPr>
          <a:lstStyle>
            <a:lvl1pPr algn="l" defTabSz="914400" rtl="0" eaLnBrk="1" latinLnBrk="0" hangingPunct="1">
              <a:lnSpc>
                <a:spcPts val="3000"/>
              </a:lnSpc>
              <a:spcBef>
                <a:spcPct val="0"/>
              </a:spcBef>
              <a:buNone/>
              <a:defRPr sz="3000" b="0" kern="1200" baseline="0">
                <a:solidFill>
                  <a:schemeClr val="accent1"/>
                </a:solidFill>
                <a:latin typeface="+mn-lt"/>
                <a:ea typeface="+mj-ea"/>
                <a:cs typeface="Tahoma" panose="020B0604030504040204" pitchFamily="34" charset="0"/>
              </a:defRPr>
            </a:lvl1pPr>
          </a:lstStyle>
          <a:p>
            <a:pPr marL="0" marR="0" lvl="0" indent="0" algn="l" defTabSz="685800" rtl="0" eaLnBrk="1" fontAlgn="auto" latinLnBrk="0" hangingPunct="1">
              <a:lnSpc>
                <a:spcPts val="2250"/>
              </a:lnSpc>
              <a:spcBef>
                <a:spcPct val="0"/>
              </a:spcBef>
              <a:spcAft>
                <a:spcPts val="0"/>
              </a:spcAft>
              <a:buClrTx/>
              <a:buSzTx/>
              <a:buFontTx/>
              <a:buNone/>
              <a:tabLst/>
              <a:defRPr/>
            </a:pPr>
            <a:r>
              <a:rPr kumimoji="0" lang="en-US" sz="2250" b="0" i="0" u="none" strike="noStrike" kern="1200" cap="none" spc="0" normalizeH="0" baseline="0" noProof="0" dirty="0">
                <a:ln>
                  <a:noFill/>
                </a:ln>
                <a:solidFill>
                  <a:srgbClr val="004A8D"/>
                </a:solidFill>
                <a:effectLst/>
                <a:uLnTx/>
                <a:uFillTx/>
                <a:latin typeface="Calibri" panose="020F0502020204030204"/>
                <a:ea typeface="+mj-ea"/>
                <a:cs typeface="Tahoma" panose="020B0604030504040204" pitchFamily="34" charset="0"/>
              </a:rPr>
              <a:t>Example of a GANA Instantiation onto a particular Network Architecture and its associated Management &amp; Control Architecture</a:t>
            </a:r>
          </a:p>
        </p:txBody>
      </p:sp>
      <p:grpSp>
        <p:nvGrpSpPr>
          <p:cNvPr id="15" name="Gruppieren 14"/>
          <p:cNvGrpSpPr/>
          <p:nvPr/>
        </p:nvGrpSpPr>
        <p:grpSpPr>
          <a:xfrm>
            <a:off x="7885268" y="910746"/>
            <a:ext cx="918055" cy="802638"/>
            <a:chOff x="5078555" y="5564376"/>
            <a:chExt cx="1703245" cy="1369824"/>
          </a:xfrm>
        </p:grpSpPr>
        <p:sp>
          <p:nvSpPr>
            <p:cNvPr id="16" name="Rechteck 15"/>
            <p:cNvSpPr/>
            <p:nvPr/>
          </p:nvSpPr>
          <p:spPr>
            <a:xfrm>
              <a:off x="5078555" y="5564376"/>
              <a:ext cx="1703245" cy="1369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A0CBED"/>
                </a:solidFill>
                <a:effectLst/>
                <a:uLnTx/>
                <a:uFillTx/>
                <a:latin typeface="Calibri" panose="020F0502020204030204"/>
                <a:ea typeface="+mn-ea"/>
                <a:cs typeface="+mn-cs"/>
              </a:endParaRPr>
            </a:p>
          </p:txBody>
        </p:sp>
        <p:pic>
          <p:nvPicPr>
            <p:cNvPr id="17" name="Grafik 16"/>
            <p:cNvPicPr/>
            <p:nvPr/>
          </p:nvPicPr>
          <p:blipFill>
            <a:blip r:embed="rId2">
              <a:extLst>
                <a:ext uri="{28A0092B-C50C-407E-A947-70E740481C1C}">
                  <a14:useLocalDpi xmlns:a14="http://schemas.microsoft.com/office/drawing/2010/main" val="0"/>
                </a:ext>
              </a:extLst>
            </a:blip>
            <a:srcRect/>
            <a:stretch>
              <a:fillRect/>
            </a:stretch>
          </p:blipFill>
          <p:spPr bwMode="auto">
            <a:xfrm>
              <a:off x="5181600" y="5690902"/>
              <a:ext cx="1447800" cy="1130312"/>
            </a:xfrm>
            <a:prstGeom prst="rect">
              <a:avLst/>
            </a:prstGeom>
            <a:noFill/>
          </p:spPr>
        </p:pic>
      </p:grpSp>
      <p:sp>
        <p:nvSpPr>
          <p:cNvPr id="21" name="Rechteck 20"/>
          <p:cNvSpPr/>
          <p:nvPr/>
        </p:nvSpPr>
        <p:spPr>
          <a:xfrm>
            <a:off x="321470" y="840859"/>
            <a:ext cx="7490931" cy="41549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C00000"/>
                </a:solidFill>
                <a:effectLst/>
                <a:uLnTx/>
                <a:uFillTx/>
                <a:latin typeface="Calibri" panose="020F0502020204030204"/>
                <a:ea typeface="+mn-ea"/>
                <a:cs typeface="+mn-cs"/>
              </a:rPr>
              <a:t>Instantiation of GANA onto 3GPP EPC Core &amp; Backhaul Network (ETSI TR 103 404)</a:t>
            </a:r>
            <a:r>
              <a:rPr kumimoji="0" lang="en-US" sz="1050" b="0" i="0" u="none" strike="noStrike" kern="1200" cap="none" spc="0" normalizeH="0" baseline="0" noProof="0" dirty="0">
                <a:ln>
                  <a:noFill/>
                </a:ln>
                <a:solidFill>
                  <a:srgbClr val="FF0000"/>
                </a:solidFill>
                <a:effectLst/>
                <a:uLnTx/>
                <a:uFillTx/>
                <a:latin typeface="Calibri" panose="020F0502020204030204"/>
                <a:ea typeface="+mn-ea"/>
                <a:cs typeface="+mn-cs"/>
              </a:rPr>
              <a:t>;  and Federated/Interworking GANA Knowledge Planes for RAN-, Backhaul- and 3GPP EPC Core Networks complemented by low level autonomics</a:t>
            </a:r>
          </a:p>
        </p:txBody>
      </p:sp>
      <p:pic>
        <p:nvPicPr>
          <p:cNvPr id="2" name="Grafik 1"/>
          <p:cNvPicPr>
            <a:picLocks noChangeAspect="1"/>
          </p:cNvPicPr>
          <p:nvPr/>
        </p:nvPicPr>
        <p:blipFill>
          <a:blip r:embed="rId3"/>
          <a:stretch>
            <a:fillRect/>
          </a:stretch>
        </p:blipFill>
        <p:spPr>
          <a:xfrm>
            <a:off x="1190255" y="1253581"/>
            <a:ext cx="6744284" cy="3889919"/>
          </a:xfrm>
          <a:prstGeom prst="rect">
            <a:avLst/>
          </a:prstGeom>
        </p:spPr>
      </p:pic>
    </p:spTree>
    <p:extLst>
      <p:ext uri="{BB962C8B-B14F-4D97-AF65-F5344CB8AC3E}">
        <p14:creationId xmlns:p14="http://schemas.microsoft.com/office/powerpoint/2010/main" val="301648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45523" y="-9550"/>
            <a:ext cx="6933461" cy="737100"/>
          </a:xfrm>
        </p:spPr>
        <p:txBody>
          <a:bodyPr/>
          <a:lstStyle/>
          <a:p>
            <a:r>
              <a:rPr lang="en-US" dirty="0"/>
              <a:t>Hybrid-SON Model Mappings to the ETSI GANA Model (</a:t>
            </a:r>
            <a:r>
              <a:rPr lang="en-US" dirty="0" err="1"/>
              <a:t>PoC</a:t>
            </a:r>
            <a:r>
              <a:rPr lang="en-US" dirty="0"/>
              <a:t> on Autonomics in 5G Slices Service Assurance)</a:t>
            </a:r>
          </a:p>
        </p:txBody>
      </p:sp>
      <p:grpSp>
        <p:nvGrpSpPr>
          <p:cNvPr id="8" name="Gruppieren 7"/>
          <p:cNvGrpSpPr/>
          <p:nvPr/>
        </p:nvGrpSpPr>
        <p:grpSpPr>
          <a:xfrm>
            <a:off x="888421" y="759476"/>
            <a:ext cx="5728765" cy="3440048"/>
            <a:chOff x="559729" y="1371600"/>
            <a:chExt cx="11360809" cy="5116512"/>
          </a:xfrm>
        </p:grpSpPr>
        <p:pic>
          <p:nvPicPr>
            <p:cNvPr id="6"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447800"/>
              <a:ext cx="6357938"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9729" y="1524000"/>
              <a:ext cx="4545671" cy="4495800"/>
            </a:xfrm>
            <a:prstGeom prst="rect">
              <a:avLst/>
            </a:prstGeom>
          </p:spPr>
        </p:pic>
        <p:grpSp>
          <p:nvGrpSpPr>
            <p:cNvPr id="20" name="Gruppieren 19"/>
            <p:cNvGrpSpPr/>
            <p:nvPr/>
          </p:nvGrpSpPr>
          <p:grpSpPr>
            <a:xfrm>
              <a:off x="5029200" y="1371600"/>
              <a:ext cx="2667000" cy="1600200"/>
              <a:chOff x="5029200" y="914400"/>
              <a:chExt cx="2667000" cy="1600200"/>
            </a:xfrm>
          </p:grpSpPr>
          <p:cxnSp>
            <p:nvCxnSpPr>
              <p:cNvPr id="10" name="Gerader Verbinder 9"/>
              <p:cNvCxnSpPr/>
              <p:nvPr/>
            </p:nvCxnSpPr>
            <p:spPr>
              <a:xfrm flipV="1">
                <a:off x="5029200" y="914400"/>
                <a:ext cx="1676400" cy="1600200"/>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a:off x="6705600" y="914400"/>
                <a:ext cx="609600" cy="0"/>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a:off x="7315200" y="914400"/>
                <a:ext cx="381000" cy="381000"/>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6477000" y="4274451"/>
              <a:ext cx="776056" cy="914400"/>
              <a:chOff x="6705600" y="3657600"/>
              <a:chExt cx="776056" cy="914400"/>
            </a:xfrm>
          </p:grpSpPr>
          <p:cxnSp>
            <p:nvCxnSpPr>
              <p:cNvPr id="22" name="Gerader Verbinder 21"/>
              <p:cNvCxnSpPr/>
              <p:nvPr/>
            </p:nvCxnSpPr>
            <p:spPr>
              <a:xfrm>
                <a:off x="6705600" y="3657600"/>
                <a:ext cx="77605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Gerader Verbinder 22"/>
              <p:cNvCxnSpPr/>
              <p:nvPr/>
            </p:nvCxnSpPr>
            <p:spPr>
              <a:xfrm>
                <a:off x="6705600" y="4572000"/>
                <a:ext cx="77605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p:nvPr/>
            </p:nvCxnSpPr>
            <p:spPr>
              <a:xfrm>
                <a:off x="7315200" y="3657600"/>
                <a:ext cx="0" cy="838200"/>
              </a:xfrm>
              <a:prstGeom prst="straightConnector1">
                <a:avLst/>
              </a:prstGeom>
              <a:ln w="57150">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26" name="Gerader Verbinder 25"/>
            <p:cNvCxnSpPr/>
            <p:nvPr/>
          </p:nvCxnSpPr>
          <p:spPr>
            <a:xfrm flipV="1">
              <a:off x="5029200" y="4274453"/>
              <a:ext cx="1447800" cy="297547"/>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0" name="Gerader Verbinder 29"/>
            <p:cNvCxnSpPr/>
            <p:nvPr/>
          </p:nvCxnSpPr>
          <p:spPr>
            <a:xfrm>
              <a:off x="5029200" y="4648200"/>
              <a:ext cx="1524000" cy="540651"/>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5" name="Abgerundetes Rechteck 4"/>
          <p:cNvSpPr/>
          <p:nvPr/>
        </p:nvSpPr>
        <p:spPr>
          <a:xfrm>
            <a:off x="545523" y="4103030"/>
            <a:ext cx="6257924" cy="661701"/>
          </a:xfrm>
          <a:prstGeom prst="roundRect">
            <a:avLst/>
          </a:prstGeom>
          <a:solidFill>
            <a:schemeClr val="bg1"/>
          </a:solidFill>
          <a:ln w="12700" cap="flat" cmpd="sng" algn="ctr">
            <a:noFill/>
            <a:prstDash val="solid"/>
            <a:miter lim="800000"/>
          </a:ln>
          <a:effectLst/>
        </p:spPr>
        <p:txBody>
          <a:bodyPr rtlCol="0" anchor="t"/>
          <a:lstStyle/>
          <a:p>
            <a:pPr marL="132160" marR="0" lvl="0" indent="0" algn="l" defTabSz="685800" rtl="0" eaLnBrk="1" fontAlgn="base" latinLnBrk="0" hangingPunct="1">
              <a:lnSpc>
                <a:spcPct val="100000"/>
              </a:lnSpc>
              <a:spcBef>
                <a:spcPct val="0"/>
              </a:spcBef>
              <a:spcAft>
                <a:spcPts val="450"/>
              </a:spcAft>
              <a:buClrTx/>
              <a:buSzTx/>
              <a:buFontTx/>
              <a:buNone/>
              <a:tabLst/>
              <a:defRPr/>
            </a:pPr>
            <a:r>
              <a:rPr kumimoji="0" lang="en-US" sz="9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GANA for the RAN </a:t>
            </a:r>
            <a:r>
              <a:rPr kumimoji="0" lang="en-US" sz="900" b="1" i="0" u="none" strike="noStrike" kern="0" cap="none" spc="0" normalizeH="0" baseline="0" noProof="0" dirty="0">
                <a:ln>
                  <a:noFill/>
                </a:ln>
                <a:solidFill>
                  <a:srgbClr val="5D5D5D"/>
                </a:solidFill>
                <a:effectLst/>
                <a:uLnTx/>
                <a:uFillTx/>
                <a:latin typeface="Arial" panose="020B0604020202020204" pitchFamily="34" charset="0"/>
                <a:ea typeface="+mn-ea"/>
                <a:cs typeface="Arial" panose="020B0604020202020204" pitchFamily="34" charset="0"/>
              </a:rPr>
              <a:t>is realized by </a:t>
            </a:r>
            <a:r>
              <a:rPr kumimoji="0" lang="en-US" sz="9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Hybrid SON </a:t>
            </a:r>
            <a:r>
              <a:rPr kumimoji="0" lang="en-US" sz="900" b="1" i="0" u="none" strike="noStrike" kern="0" cap="none" spc="0" normalizeH="0" baseline="0" noProof="0" dirty="0">
                <a:ln>
                  <a:noFill/>
                </a:ln>
                <a:solidFill>
                  <a:srgbClr val="5D5D5D"/>
                </a:solidFill>
                <a:effectLst/>
                <a:uLnTx/>
                <a:uFillTx/>
                <a:latin typeface="Arial" panose="020B0604020202020204" pitchFamily="34" charset="0"/>
                <a:ea typeface="+mn-ea"/>
                <a:cs typeface="Arial" panose="020B0604020202020204" pitchFamily="34" charset="0"/>
              </a:rPr>
              <a:t>(</a:t>
            </a:r>
            <a:r>
              <a:rPr kumimoji="0" lang="en-US" sz="9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C-SON (cognitive) </a:t>
            </a:r>
            <a:r>
              <a:rPr kumimoji="0" lang="en-US" sz="900" b="1" i="0" u="none" strike="noStrike" kern="0" cap="none" spc="0" normalizeH="0" baseline="0" noProof="0" dirty="0">
                <a:ln>
                  <a:noFill/>
                </a:ln>
                <a:solidFill>
                  <a:srgbClr val="5D5D5D"/>
                </a:solidFill>
                <a:effectLst/>
                <a:uLnTx/>
                <a:uFillTx/>
                <a:latin typeface="Arial" panose="020B0604020202020204" pitchFamily="34" charset="0"/>
                <a:ea typeface="+mn-ea"/>
                <a:cs typeface="Arial" panose="020B0604020202020204" pitchFamily="34" charset="0"/>
              </a:rPr>
              <a:t>complemented by </a:t>
            </a:r>
            <a:r>
              <a:rPr kumimoji="0" lang="en-US" sz="9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D-SON in </a:t>
            </a:r>
            <a:r>
              <a:rPr kumimoji="0" lang="en-US" sz="9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eNBs</a:t>
            </a:r>
            <a:r>
              <a:rPr kumimoji="0" lang="en-US" sz="900" b="1" i="0" u="none" strike="noStrike" kern="0" cap="none" spc="0" normalizeH="0" baseline="0" noProof="0" dirty="0">
                <a:ln>
                  <a:noFill/>
                </a:ln>
                <a:solidFill>
                  <a:srgbClr val="5D5D5D"/>
                </a:solidFill>
                <a:effectLst/>
                <a:uLnTx/>
                <a:uFillTx/>
                <a:latin typeface="Arial" panose="020B0604020202020204" pitchFamily="34" charset="0"/>
                <a:ea typeface="+mn-ea"/>
                <a:cs typeface="Arial" panose="020B0604020202020204" pitchFamily="34" charset="0"/>
              </a:rPr>
              <a:t>)</a:t>
            </a:r>
          </a:p>
          <a:p>
            <a:pPr marL="132160" marR="0" lvl="0" indent="0" algn="l" defTabSz="685800" rtl="0" eaLnBrk="1" fontAlgn="base" latinLnBrk="0" hangingPunct="1">
              <a:lnSpc>
                <a:spcPct val="100000"/>
              </a:lnSpc>
              <a:spcBef>
                <a:spcPct val="0"/>
              </a:spcBef>
              <a:spcAft>
                <a:spcPts val="450"/>
              </a:spcAft>
              <a:buClrTx/>
              <a:buSzTx/>
              <a:buFontTx/>
              <a:buNone/>
              <a:tabLst/>
              <a:defRPr/>
            </a:pPr>
            <a:r>
              <a:rPr kumimoji="0" lang="en-US" sz="900" b="1"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SON Function </a:t>
            </a:r>
            <a:r>
              <a:rPr kumimoji="0" lang="en-US" sz="900" b="0" i="0" u="none" strike="noStrike" kern="0" cap="none" spc="0" normalizeH="0" baseline="0" noProof="0" dirty="0">
                <a:ln>
                  <a:noFill/>
                </a:ln>
                <a:solidFill>
                  <a:srgbClr val="828282"/>
                </a:solidFill>
                <a:effectLst/>
                <a:uLnTx/>
                <a:uFillTx/>
                <a:latin typeface="Arial" panose="020B0604020202020204" pitchFamily="34" charset="0"/>
                <a:ea typeface="+mn-ea"/>
                <a:cs typeface="Arial" panose="020B0604020202020204" pitchFamily="34" charset="0"/>
              </a:rPr>
              <a:t>= </a:t>
            </a:r>
            <a:r>
              <a:rPr kumimoji="0" lang="en-US" sz="900" b="1" i="0" u="none" strike="noStrike" kern="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GANA Decision Element (DE</a:t>
            </a:r>
            <a:r>
              <a:rPr kumimoji="0" lang="en-US" sz="900" b="1"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p>
          <a:p>
            <a:pPr marL="132160" marR="0" lvl="0" indent="0" algn="l" defTabSz="685800" rtl="0" eaLnBrk="1" fontAlgn="base" latinLnBrk="0" hangingPunct="1">
              <a:lnSpc>
                <a:spcPct val="100000"/>
              </a:lnSpc>
              <a:spcBef>
                <a:spcPct val="0"/>
              </a:spcBef>
              <a:spcAft>
                <a:spcPts val="450"/>
              </a:spcAft>
              <a:buClrTx/>
              <a:buSzTx/>
              <a:buFontTx/>
              <a:buNone/>
              <a:tabLst/>
              <a:defRPr/>
            </a:pPr>
            <a:r>
              <a:rPr kumimoji="0" lang="en-US" sz="900" b="1"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C-SON with Cognitive SON Functions </a:t>
            </a:r>
            <a:r>
              <a:rPr kumimoji="0" lang="en-US" sz="900" b="0" i="0" u="none" strike="noStrike" kern="0" cap="none" spc="0" normalizeH="0" baseline="0" noProof="0" dirty="0">
                <a:ln>
                  <a:noFill/>
                </a:ln>
                <a:solidFill>
                  <a:srgbClr val="828282"/>
                </a:solidFill>
                <a:effectLst/>
                <a:uLnTx/>
                <a:uFillTx/>
                <a:latin typeface="Arial" panose="020B0604020202020204" pitchFamily="34" charset="0"/>
                <a:ea typeface="+mn-ea"/>
                <a:cs typeface="Arial" panose="020B0604020202020204" pitchFamily="34" charset="0"/>
              </a:rPr>
              <a:t>= </a:t>
            </a:r>
            <a:r>
              <a:rPr kumimoji="0" lang="en-US" sz="900" b="1" i="0" u="none" strike="noStrike" kern="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GANA Knowledge Plane for the RAN</a:t>
            </a:r>
          </a:p>
        </p:txBody>
      </p:sp>
      <p:sp>
        <p:nvSpPr>
          <p:cNvPr id="2" name="Rechteck 1"/>
          <p:cNvSpPr/>
          <p:nvPr/>
        </p:nvSpPr>
        <p:spPr>
          <a:xfrm>
            <a:off x="2135982" y="4796658"/>
            <a:ext cx="7008019" cy="2308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E484F"/>
                </a:solidFill>
                <a:effectLst/>
                <a:uLnTx/>
                <a:uFillTx/>
                <a:latin typeface="Calibri" panose="020F0502020204030204"/>
                <a:ea typeface="+mn-ea"/>
                <a:cs typeface="+mn-cs"/>
                <a:hlinkClick r:id="rId4"/>
              </a:rPr>
              <a:t>https://intwiki.etsi.org/images/ETSI_GANA_in_5G_PoC_White_Paper_No_1_v1.28.pdf</a:t>
            </a:r>
            <a:r>
              <a:rPr kumimoji="0" lang="en-US" sz="900" b="1" i="0" u="none" strike="noStrike" kern="1200" cap="none" spc="0" normalizeH="0" baseline="0" noProof="0" dirty="0">
                <a:ln>
                  <a:noFill/>
                </a:ln>
                <a:solidFill>
                  <a:srgbClr val="3E484F"/>
                </a:solidFill>
                <a:effectLst/>
                <a:uLnTx/>
                <a:uFillTx/>
                <a:latin typeface="Calibri" panose="020F0502020204030204"/>
                <a:ea typeface="+mn-ea"/>
                <a:cs typeface="+mn-cs"/>
              </a:rPr>
              <a:t> </a:t>
            </a:r>
          </a:p>
        </p:txBody>
      </p:sp>
      <p:sp>
        <p:nvSpPr>
          <p:cNvPr id="27" name="Rechteck 26"/>
          <p:cNvSpPr/>
          <p:nvPr/>
        </p:nvSpPr>
        <p:spPr>
          <a:xfrm>
            <a:off x="6767148" y="2550287"/>
            <a:ext cx="2376852" cy="1323439"/>
          </a:xfrm>
          <a:prstGeom prst="rect">
            <a:avLst/>
          </a:prstGeom>
        </p:spPr>
        <p:txBody>
          <a:bodyPr wrap="square">
            <a:spAutoFit/>
          </a:bodyPr>
          <a:lstStyle/>
          <a:p>
            <a:pPr marL="342900" lvl="0" indent="-342900">
              <a:buFont typeface="Wingdings" panose="05000000000000000000" pitchFamily="2" charset="2"/>
              <a:buChar char="q"/>
              <a:defRPr/>
            </a:pPr>
            <a:r>
              <a:rPr lang="de-DE" sz="1000" b="1" dirty="0" smtClean="0">
                <a:solidFill>
                  <a:srgbClr val="7030A0"/>
                </a:solidFill>
                <a:effectLst>
                  <a:outerShdw blurRad="38100" dist="38100" dir="2700000" algn="tl">
                    <a:srgbClr val="000000">
                      <a:alpha val="43137"/>
                    </a:srgbClr>
                  </a:outerShdw>
                </a:effectLst>
                <a:cs typeface="Tahoma" panose="020B0604030504040204" pitchFamily="34" charset="0"/>
              </a:rPr>
              <a:t>NOTE: Hybrid </a:t>
            </a:r>
            <a:r>
              <a:rPr lang="de-DE" sz="1000" b="1" dirty="0">
                <a:solidFill>
                  <a:srgbClr val="7030A0"/>
                </a:solidFill>
                <a:effectLst>
                  <a:outerShdw blurRad="38100" dist="38100" dir="2700000" algn="tl">
                    <a:srgbClr val="000000">
                      <a:alpha val="43137"/>
                    </a:srgbClr>
                  </a:outerShdw>
                </a:effectLst>
                <a:cs typeface="Tahoma" panose="020B0604030504040204" pitchFamily="34" charset="0"/>
              </a:rPr>
              <a:t>SON Model  </a:t>
            </a:r>
            <a:r>
              <a:rPr lang="de-DE" sz="1000" b="1" dirty="0" err="1">
                <a:solidFill>
                  <a:srgbClr val="7030A0"/>
                </a:solidFill>
                <a:effectLst>
                  <a:outerShdw blurRad="38100" dist="38100" dir="2700000" algn="tl">
                    <a:srgbClr val="000000">
                      <a:alpha val="43137"/>
                    </a:srgbClr>
                  </a:outerShdw>
                </a:effectLst>
                <a:cs typeface="Tahoma" panose="020B0604030504040204" pitchFamily="34" charset="0"/>
              </a:rPr>
              <a:t>as</a:t>
            </a:r>
            <a:r>
              <a:rPr lang="de-DE" sz="1000" b="1" dirty="0">
                <a:solidFill>
                  <a:srgbClr val="7030A0"/>
                </a:solidFill>
                <a:effectLst>
                  <a:outerShdw blurRad="38100" dist="38100" dir="2700000" algn="tl">
                    <a:srgbClr val="000000">
                      <a:alpha val="43137"/>
                    </a:srgbClr>
                  </a:outerShdw>
                </a:effectLst>
                <a:cs typeface="Tahoma" panose="020B0604030504040204" pitchFamily="34" charset="0"/>
              </a:rPr>
              <a:t> </a:t>
            </a:r>
            <a:r>
              <a:rPr lang="de-DE" sz="1000" b="1" dirty="0" err="1">
                <a:solidFill>
                  <a:srgbClr val="7030A0"/>
                </a:solidFill>
                <a:effectLst>
                  <a:outerShdw blurRad="38100" dist="38100" dir="2700000" algn="tl">
                    <a:srgbClr val="000000">
                      <a:alpha val="43137"/>
                    </a:srgbClr>
                  </a:outerShdw>
                </a:effectLst>
                <a:cs typeface="Tahoma" panose="020B0604030504040204" pitchFamily="34" charset="0"/>
              </a:rPr>
              <a:t>specified</a:t>
            </a:r>
            <a:r>
              <a:rPr lang="de-DE" sz="1000" b="1" dirty="0">
                <a:solidFill>
                  <a:srgbClr val="7030A0"/>
                </a:solidFill>
                <a:effectLst>
                  <a:outerShdw blurRad="38100" dist="38100" dir="2700000" algn="tl">
                    <a:srgbClr val="000000">
                      <a:alpha val="43137"/>
                    </a:srgbClr>
                  </a:outerShdw>
                </a:effectLst>
                <a:cs typeface="Tahoma" panose="020B0604030504040204" pitchFamily="34" charset="0"/>
              </a:rPr>
              <a:t> </a:t>
            </a:r>
            <a:r>
              <a:rPr lang="de-DE" sz="1000" b="1" dirty="0" err="1">
                <a:solidFill>
                  <a:srgbClr val="7030A0"/>
                </a:solidFill>
                <a:effectLst>
                  <a:outerShdw blurRad="38100" dist="38100" dir="2700000" algn="tl">
                    <a:srgbClr val="000000">
                      <a:alpha val="43137"/>
                    </a:srgbClr>
                  </a:outerShdw>
                </a:effectLst>
                <a:cs typeface="Tahoma" panose="020B0604030504040204" pitchFamily="34" charset="0"/>
              </a:rPr>
              <a:t>by</a:t>
            </a:r>
            <a:r>
              <a:rPr lang="de-DE" sz="1000" b="1" dirty="0">
                <a:solidFill>
                  <a:srgbClr val="7030A0"/>
                </a:solidFill>
                <a:effectLst>
                  <a:outerShdw blurRad="38100" dist="38100" dir="2700000" algn="tl">
                    <a:srgbClr val="000000">
                      <a:alpha val="43137"/>
                    </a:srgbClr>
                  </a:outerShdw>
                </a:effectLst>
                <a:cs typeface="Tahoma" panose="020B0604030504040204" pitchFamily="34" charset="0"/>
              </a:rPr>
              <a:t> NGMN </a:t>
            </a:r>
            <a:r>
              <a:rPr lang="de-DE" sz="1000" b="1" dirty="0" err="1">
                <a:solidFill>
                  <a:srgbClr val="7030A0"/>
                </a:solidFill>
                <a:effectLst>
                  <a:outerShdw blurRad="38100" dist="38100" dir="2700000" algn="tl">
                    <a:srgbClr val="000000">
                      <a:alpha val="43137"/>
                    </a:srgbClr>
                  </a:outerShdw>
                </a:effectLst>
                <a:cs typeface="Tahoma" panose="020B0604030504040204" pitchFamily="34" charset="0"/>
              </a:rPr>
              <a:t>is</a:t>
            </a:r>
            <a:r>
              <a:rPr lang="de-DE" sz="1000" b="1" dirty="0">
                <a:solidFill>
                  <a:srgbClr val="7030A0"/>
                </a:solidFill>
                <a:effectLst>
                  <a:outerShdw blurRad="38100" dist="38100" dir="2700000" algn="tl">
                    <a:srgbClr val="000000">
                      <a:alpha val="43137"/>
                    </a:srgbClr>
                  </a:outerShdw>
                </a:effectLst>
                <a:cs typeface="Tahoma" panose="020B0604030504040204" pitchFamily="34" charset="0"/>
              </a:rPr>
              <a:t> </a:t>
            </a:r>
            <a:r>
              <a:rPr lang="de-DE" sz="1000" b="1" dirty="0" err="1">
                <a:solidFill>
                  <a:srgbClr val="7030A0"/>
                </a:solidFill>
                <a:effectLst>
                  <a:outerShdw blurRad="38100" dist="38100" dir="2700000" algn="tl">
                    <a:srgbClr val="000000">
                      <a:alpha val="43137"/>
                    </a:srgbClr>
                  </a:outerShdw>
                </a:effectLst>
                <a:cs typeface="Tahoma" panose="020B0604030504040204" pitchFamily="34" charset="0"/>
              </a:rPr>
              <a:t>compatible</a:t>
            </a:r>
            <a:r>
              <a:rPr lang="de-DE" sz="1000" b="1" dirty="0">
                <a:solidFill>
                  <a:srgbClr val="7030A0"/>
                </a:solidFill>
                <a:effectLst>
                  <a:outerShdw blurRad="38100" dist="38100" dir="2700000" algn="tl">
                    <a:srgbClr val="000000">
                      <a:alpha val="43137"/>
                    </a:srgbClr>
                  </a:outerShdw>
                </a:effectLst>
                <a:cs typeface="Tahoma" panose="020B0604030504040204" pitchFamily="34" charset="0"/>
              </a:rPr>
              <a:t> </a:t>
            </a:r>
            <a:r>
              <a:rPr lang="de-DE" sz="1000" b="1" dirty="0" err="1">
                <a:solidFill>
                  <a:srgbClr val="7030A0"/>
                </a:solidFill>
                <a:effectLst>
                  <a:outerShdw blurRad="38100" dist="38100" dir="2700000" algn="tl">
                    <a:srgbClr val="000000">
                      <a:alpha val="43137"/>
                    </a:srgbClr>
                  </a:outerShdw>
                </a:effectLst>
                <a:cs typeface="Tahoma" panose="020B0604030504040204" pitchFamily="34" charset="0"/>
              </a:rPr>
              <a:t>with</a:t>
            </a:r>
            <a:r>
              <a:rPr lang="de-DE" sz="1000" b="1" dirty="0">
                <a:solidFill>
                  <a:srgbClr val="7030A0"/>
                </a:solidFill>
                <a:effectLst>
                  <a:outerShdw blurRad="38100" dist="38100" dir="2700000" algn="tl">
                    <a:srgbClr val="000000">
                      <a:alpha val="43137"/>
                    </a:srgbClr>
                  </a:outerShdw>
                </a:effectLst>
                <a:cs typeface="Tahoma" panose="020B0604030504040204" pitchFamily="34" charset="0"/>
              </a:rPr>
              <a:t> GANA</a:t>
            </a:r>
            <a:endParaRPr lang="de-DE" sz="1000" b="1" dirty="0">
              <a:solidFill>
                <a:srgbClr val="7030A0"/>
              </a:solidFill>
              <a:cs typeface="Tahoma" panose="020B0604030504040204" pitchFamily="34" charset="0"/>
            </a:endParaRPr>
          </a:p>
          <a:p>
            <a:pPr marL="360000" lvl="1">
              <a:buClr>
                <a:srgbClr val="69747A"/>
              </a:buClr>
              <a:buSzPct val="93000"/>
              <a:defRPr/>
            </a:pPr>
            <a:r>
              <a:rPr lang="de-DE" sz="1000" b="1" dirty="0">
                <a:solidFill>
                  <a:srgbClr val="000000"/>
                </a:solidFill>
                <a:cs typeface="Tahoma" panose="020B0604030504040204" pitchFamily="34" charset="0"/>
              </a:rPr>
              <a:t>Hybrid SON (C-SON(</a:t>
            </a:r>
            <a:r>
              <a:rPr lang="de-DE" sz="1000" b="1" dirty="0" err="1">
                <a:solidFill>
                  <a:srgbClr val="FFC20E">
                    <a:lumMod val="75000"/>
                  </a:srgbClr>
                </a:solidFill>
                <a:cs typeface="Tahoma" panose="020B0604030504040204" pitchFamily="34" charset="0"/>
              </a:rPr>
              <a:t>Centralized</a:t>
            </a:r>
            <a:r>
              <a:rPr lang="de-DE" sz="1000" b="1" dirty="0">
                <a:solidFill>
                  <a:srgbClr val="FFC20E">
                    <a:lumMod val="75000"/>
                  </a:srgbClr>
                </a:solidFill>
                <a:cs typeface="Tahoma" panose="020B0604030504040204" pitchFamily="34" charset="0"/>
              </a:rPr>
              <a:t> SON</a:t>
            </a:r>
            <a:r>
              <a:rPr lang="de-DE" sz="1000" b="1" dirty="0">
                <a:solidFill>
                  <a:srgbClr val="000000"/>
                </a:solidFill>
                <a:cs typeface="Tahoma" panose="020B0604030504040204" pitchFamily="34" charset="0"/>
              </a:rPr>
              <a:t>) &amp; DSON(</a:t>
            </a:r>
            <a:r>
              <a:rPr lang="de-DE" sz="1000" b="1" dirty="0">
                <a:solidFill>
                  <a:srgbClr val="FFC20E">
                    <a:lumMod val="75000"/>
                  </a:srgbClr>
                </a:solidFill>
                <a:cs typeface="Tahoma" panose="020B0604030504040204" pitchFamily="34" charset="0"/>
              </a:rPr>
              <a:t>Distributed SON</a:t>
            </a:r>
            <a:r>
              <a:rPr lang="de-DE" sz="1000" b="1" dirty="0">
                <a:solidFill>
                  <a:srgbClr val="000000"/>
                </a:solidFill>
                <a:cs typeface="Tahoma" panose="020B0604030504040204" pitchFamily="34" charset="0"/>
              </a:rPr>
              <a:t>)) </a:t>
            </a:r>
            <a:r>
              <a:rPr lang="de-DE" sz="1000" b="1" dirty="0" err="1">
                <a:solidFill>
                  <a:srgbClr val="000000"/>
                </a:solidFill>
                <a:cs typeface="Tahoma" panose="020B0604030504040204" pitchFamily="34" charset="0"/>
              </a:rPr>
              <a:t>are</a:t>
            </a:r>
            <a:r>
              <a:rPr lang="de-DE" sz="1000" b="1" dirty="0">
                <a:solidFill>
                  <a:srgbClr val="000000"/>
                </a:solidFill>
                <a:cs typeface="Tahoma" panose="020B0604030504040204" pitchFamily="34" charset="0"/>
              </a:rPr>
              <a:t> </a:t>
            </a:r>
            <a:r>
              <a:rPr lang="de-DE" sz="1000" b="1" dirty="0" err="1">
                <a:solidFill>
                  <a:srgbClr val="000000"/>
                </a:solidFill>
                <a:cs typeface="Tahoma" panose="020B0604030504040204" pitchFamily="34" charset="0"/>
              </a:rPr>
              <a:t>considered</a:t>
            </a:r>
            <a:r>
              <a:rPr lang="de-DE" sz="1000" b="1" dirty="0">
                <a:solidFill>
                  <a:srgbClr val="000000"/>
                </a:solidFill>
                <a:cs typeface="Tahoma" panose="020B0604030504040204" pitchFamily="34" charset="0"/>
              </a:rPr>
              <a:t> </a:t>
            </a:r>
            <a:r>
              <a:rPr lang="de-DE" sz="1000" b="1" dirty="0" err="1">
                <a:solidFill>
                  <a:srgbClr val="000000"/>
                </a:solidFill>
                <a:cs typeface="Tahoma" panose="020B0604030504040204" pitchFamily="34" charset="0"/>
              </a:rPr>
              <a:t>as</a:t>
            </a:r>
            <a:r>
              <a:rPr lang="de-DE" sz="1000" b="1" dirty="0">
                <a:solidFill>
                  <a:srgbClr val="000000"/>
                </a:solidFill>
                <a:cs typeface="Tahoma" panose="020B0604030504040204" pitchFamily="34" charset="0"/>
              </a:rPr>
              <a:t> an </a:t>
            </a:r>
            <a:r>
              <a:rPr lang="de-DE" sz="1000" b="1" dirty="0" err="1">
                <a:solidFill>
                  <a:srgbClr val="000000"/>
                </a:solidFill>
                <a:cs typeface="Tahoma" panose="020B0604030504040204" pitchFamily="34" charset="0"/>
              </a:rPr>
              <a:t>implementation</a:t>
            </a:r>
            <a:r>
              <a:rPr lang="de-DE" sz="1000" b="1" dirty="0">
                <a:solidFill>
                  <a:srgbClr val="000000"/>
                </a:solidFill>
                <a:cs typeface="Tahoma" panose="020B0604030504040204" pitchFamily="34" charset="0"/>
              </a:rPr>
              <a:t> </a:t>
            </a:r>
            <a:r>
              <a:rPr lang="de-DE" sz="1000" b="1" dirty="0" err="1">
                <a:solidFill>
                  <a:srgbClr val="000000"/>
                </a:solidFill>
                <a:cs typeface="Tahoma" panose="020B0604030504040204" pitchFamily="34" charset="0"/>
              </a:rPr>
              <a:t>of</a:t>
            </a:r>
            <a:r>
              <a:rPr lang="de-DE" sz="1000" b="1" dirty="0">
                <a:solidFill>
                  <a:srgbClr val="000000"/>
                </a:solidFill>
                <a:cs typeface="Tahoma" panose="020B0604030504040204" pitchFamily="34" charset="0"/>
              </a:rPr>
              <a:t> </a:t>
            </a:r>
            <a:r>
              <a:rPr lang="de-DE" sz="1000" b="1" dirty="0" err="1">
                <a:solidFill>
                  <a:srgbClr val="000000"/>
                </a:solidFill>
                <a:cs typeface="Tahoma" panose="020B0604030504040204" pitchFamily="34" charset="0"/>
              </a:rPr>
              <a:t>the</a:t>
            </a:r>
            <a:r>
              <a:rPr lang="de-DE" sz="1000" b="1" dirty="0">
                <a:solidFill>
                  <a:srgbClr val="000000"/>
                </a:solidFill>
                <a:cs typeface="Tahoma" panose="020B0604030504040204" pitchFamily="34" charset="0"/>
              </a:rPr>
              <a:t> GANA Model </a:t>
            </a:r>
            <a:r>
              <a:rPr lang="de-DE" sz="1000" b="1" dirty="0" err="1">
                <a:solidFill>
                  <a:srgbClr val="000000"/>
                </a:solidFill>
                <a:cs typeface="Tahoma" panose="020B0604030504040204" pitchFamily="34" charset="0"/>
              </a:rPr>
              <a:t>for</a:t>
            </a:r>
            <a:r>
              <a:rPr lang="de-DE" sz="1000" b="1" dirty="0">
                <a:solidFill>
                  <a:srgbClr val="000000"/>
                </a:solidFill>
                <a:cs typeface="Tahoma" panose="020B0604030504040204" pitchFamily="34" charset="0"/>
              </a:rPr>
              <a:t> </a:t>
            </a:r>
            <a:r>
              <a:rPr lang="de-DE" sz="1000" b="1" dirty="0" err="1">
                <a:solidFill>
                  <a:srgbClr val="000000"/>
                </a:solidFill>
                <a:cs typeface="Tahoma" panose="020B0604030504040204" pitchFamily="34" charset="0"/>
              </a:rPr>
              <a:t>the</a:t>
            </a:r>
            <a:r>
              <a:rPr lang="de-DE" sz="1000" b="1" dirty="0">
                <a:solidFill>
                  <a:srgbClr val="000000"/>
                </a:solidFill>
                <a:cs typeface="Tahoma" panose="020B0604030504040204" pitchFamily="34" charset="0"/>
              </a:rPr>
              <a:t> RAN</a:t>
            </a:r>
          </a:p>
        </p:txBody>
      </p:sp>
    </p:spTree>
    <p:extLst>
      <p:ext uri="{BB962C8B-B14F-4D97-AF65-F5344CB8AC3E}">
        <p14:creationId xmlns:p14="http://schemas.microsoft.com/office/powerpoint/2010/main" val="513143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4294967295"/>
          </p:nvPr>
        </p:nvSpPr>
        <p:spPr>
          <a:xfrm>
            <a:off x="1331640" y="1899729"/>
            <a:ext cx="6669360" cy="654060"/>
          </a:xfrm>
        </p:spPr>
        <p:txBody>
          <a:bodyPr/>
          <a:lstStyle/>
          <a:p>
            <a:pPr marL="0" indent="0" algn="ctr">
              <a:lnSpc>
                <a:spcPct val="107000"/>
              </a:lnSpc>
              <a:spcAft>
                <a:spcPts val="0"/>
              </a:spcAft>
              <a:buNone/>
            </a:pPr>
            <a:r>
              <a:rPr lang="en-US" sz="2400" b="1" dirty="0" smtClean="0">
                <a:solidFill>
                  <a:srgbClr val="03629F"/>
                </a:solidFill>
                <a:latin typeface="Calibri" panose="020F0502020204030204" pitchFamily="34" charset="0"/>
                <a:ea typeface="Calibri" panose="020F0502020204030204" pitchFamily="34" charset="0"/>
                <a:cs typeface="Times New Roman" panose="02020603050405020304" pitchFamily="18" charset="0"/>
              </a:rPr>
              <a:t>MDKP-PWG  Deliverables &amp; Planning</a:t>
            </a:r>
            <a:endParaRPr lang="en-US" sz="2400" b="1" dirty="0">
              <a:solidFill>
                <a:srgbClr val="03629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387" name="Title 2"/>
          <p:cNvSpPr>
            <a:spLocks noGrp="1"/>
          </p:cNvSpPr>
          <p:nvPr>
            <p:ph type="title" idx="4294967295"/>
          </p:nvPr>
        </p:nvSpPr>
        <p:spPr>
          <a:xfrm>
            <a:off x="1143000" y="0"/>
            <a:ext cx="6858000" cy="681038"/>
          </a:xfrm>
        </p:spPr>
        <p:txBody>
          <a:bodyPr/>
          <a:lstStyle/>
          <a:p>
            <a:pPr algn="ctr"/>
            <a:r>
              <a:rPr lang="en-US" sz="2100" dirty="0" smtClean="0">
                <a:ea typeface="ＭＳ Ｐゴシック" pitchFamily="34" charset="-128"/>
              </a:rPr>
              <a:t>Introduction </a:t>
            </a:r>
            <a:r>
              <a:rPr lang="en-US" sz="2100" dirty="0">
                <a:ea typeface="ＭＳ Ｐゴシック" pitchFamily="34" charset="-128"/>
              </a:rPr>
              <a:t>to </a:t>
            </a:r>
            <a:r>
              <a:rPr lang="en-US" sz="2100" dirty="0" smtClean="0">
                <a:ea typeface="ＭＳ Ｐゴシック" pitchFamily="34" charset="-128"/>
              </a:rPr>
              <a:t>MDKP-PWG Deliverables </a:t>
            </a:r>
            <a:endParaRPr lang="en-GB" sz="2100" dirty="0">
              <a:ea typeface="ＭＳ Ｐゴシック" pitchFamily="34" charset="-128"/>
            </a:endParaRPr>
          </a:p>
        </p:txBody>
      </p:sp>
      <p:sp>
        <p:nvSpPr>
          <p:cNvPr id="16388" name="Slide Number Placeholder 8"/>
          <p:cNvSpPr txBox="1">
            <a:spLocks noGrp="1"/>
          </p:cNvSpPr>
          <p:nvPr/>
        </p:nvSpPr>
        <p:spPr bwMode="auto">
          <a:xfrm>
            <a:off x="1485900" y="4767263"/>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23" tIns="34262" rIns="68523" bIns="34262"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fld id="{C7FCECE9-B834-48B8-A4A1-AC88D7F96D19}" type="slidenum">
              <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rPr>
              <a:pPr marL="0" marR="0" lvl="0" indent="0" algn="l" defTabSz="685800" rtl="0" eaLnBrk="1" fontAlgn="base" latinLnBrk="0" hangingPunct="1">
                <a:lnSpc>
                  <a:spcPct val="100000"/>
                </a:lnSpc>
                <a:spcBef>
                  <a:spcPct val="0"/>
                </a:spcBef>
                <a:spcAft>
                  <a:spcPct val="0"/>
                </a:spcAft>
                <a:buClrTx/>
                <a:buSzTx/>
                <a:buFontTx/>
                <a:buNone/>
                <a:tabLst/>
                <a:defRPr/>
              </a:pPr>
              <a:t>19</a:t>
            </a:fld>
            <a:endPar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endParaRPr>
          </a:p>
        </p:txBody>
      </p:sp>
      <p:sp>
        <p:nvSpPr>
          <p:cNvPr id="16389" name="Slide Number Placeholder 4"/>
          <p:cNvSpPr txBox="1">
            <a:spLocks noGrp="1"/>
          </p:cNvSpPr>
          <p:nvPr/>
        </p:nvSpPr>
        <p:spPr bwMode="auto">
          <a:xfrm>
            <a:off x="6057900" y="4767263"/>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23" tIns="34262" rIns="68523" bIns="34262"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5A8C306C-99F7-4CB7-8CC3-72EA4D1AD476}" type="slidenum">
              <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rPr>
              <a:pPr marL="0" marR="0" lvl="0" indent="0" algn="r" defTabSz="685800" rtl="0" eaLnBrk="1" fontAlgn="base" latinLnBrk="0" hangingPunct="1">
                <a:lnSpc>
                  <a:spcPct val="100000"/>
                </a:lnSpc>
                <a:spcBef>
                  <a:spcPct val="0"/>
                </a:spcBef>
                <a:spcAft>
                  <a:spcPct val="0"/>
                </a:spcAft>
                <a:buClrTx/>
                <a:buSzTx/>
                <a:buFontTx/>
                <a:buNone/>
                <a:tabLst/>
                <a:defRPr/>
              </a:pPr>
              <a:t>19</a:t>
            </a:fld>
            <a:endPar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endParaRPr>
          </a:p>
        </p:txBody>
      </p:sp>
    </p:spTree>
    <p:extLst>
      <p:ext uri="{BB962C8B-B14F-4D97-AF65-F5344CB8AC3E}">
        <p14:creationId xmlns:p14="http://schemas.microsoft.com/office/powerpoint/2010/main" val="6537671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4294967295"/>
          </p:nvPr>
        </p:nvSpPr>
        <p:spPr>
          <a:xfrm>
            <a:off x="1143000" y="789385"/>
            <a:ext cx="6669360" cy="4354115"/>
          </a:xfrm>
        </p:spPr>
        <p:txBody>
          <a:bodyPr/>
          <a:lstStyle/>
          <a:p>
            <a:pPr marL="257175" indent="-257175">
              <a:lnSpc>
                <a:spcPct val="107000"/>
              </a:lnSpc>
              <a:spcAft>
                <a:spcPts val="0"/>
              </a:spcAft>
              <a:buFont typeface="Symbol" panose="05050102010706020507" pitchFamily="18" charset="2"/>
              <a:buChar char=""/>
            </a:pPr>
            <a:r>
              <a:rPr lang="en-US" sz="1400" b="1" dirty="0">
                <a:latin typeface="Calibri" panose="020F0502020204030204" pitchFamily="34" charset="0"/>
                <a:ea typeface="Calibri" panose="020F0502020204030204" pitchFamily="34" charset="0"/>
                <a:cs typeface="Times New Roman" panose="02020603050405020304" pitchFamily="18" charset="0"/>
              </a:rPr>
              <a:t>Autonomic/Autonomous Networking (ANs</a:t>
            </a:r>
            <a:r>
              <a:rPr lang="en-US" sz="1400" b="1" dirty="0" smtClean="0">
                <a:latin typeface="Calibri" panose="020F0502020204030204" pitchFamily="34" charset="0"/>
                <a:ea typeface="Calibri" panose="020F0502020204030204" pitchFamily="34" charset="0"/>
                <a:cs typeface="Times New Roman" panose="02020603050405020304" pitchFamily="18" charset="0"/>
              </a:rPr>
              <a:t>) and Standards </a:t>
            </a:r>
            <a:endParaRPr lang="en-US" sz="1400" b="1"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0"/>
              </a:spcAft>
              <a:buFont typeface="Symbol" panose="05050102010706020507" pitchFamily="18" charset="2"/>
              <a:buChar char=""/>
            </a:pPr>
            <a:r>
              <a:rPr lang="en-US" sz="1400" b="1" dirty="0">
                <a:latin typeface="Calibri" panose="020F0502020204030204" pitchFamily="34" charset="0"/>
                <a:ea typeface="Calibri" panose="020F0502020204030204" pitchFamily="34" charset="0"/>
                <a:cs typeface="Times New Roman" panose="02020603050405020304" pitchFamily="18" charset="0"/>
              </a:rPr>
              <a:t>Knowledge </a:t>
            </a:r>
            <a:r>
              <a:rPr lang="en-US" sz="1400" b="1" dirty="0" smtClean="0">
                <a:latin typeface="Calibri" panose="020F0502020204030204" pitchFamily="34" charset="0"/>
                <a:ea typeface="Calibri" panose="020F0502020204030204" pitchFamily="34" charset="0"/>
                <a:cs typeface="Times New Roman" panose="02020603050405020304" pitchFamily="18" charset="0"/>
              </a:rPr>
              <a:t>Plane (KP) Concept: What </a:t>
            </a:r>
            <a:r>
              <a:rPr lang="en-US" sz="1400" b="1" dirty="0">
                <a:latin typeface="Calibri" panose="020F0502020204030204" pitchFamily="34" charset="0"/>
                <a:ea typeface="Calibri" panose="020F0502020204030204" pitchFamily="34" charset="0"/>
                <a:cs typeface="Times New Roman" panose="02020603050405020304" pitchFamily="18" charset="0"/>
              </a:rPr>
              <a:t>are </a:t>
            </a:r>
            <a:r>
              <a:rPr lang="en-US" sz="1400" b="1" dirty="0" smtClean="0">
                <a:latin typeface="Calibri" panose="020F0502020204030204" pitchFamily="34" charset="0"/>
                <a:ea typeface="Calibri" panose="020F0502020204030204" pitchFamily="34" charset="0"/>
                <a:cs typeface="Times New Roman" panose="02020603050405020304" pitchFamily="18" charset="0"/>
              </a:rPr>
              <a:t>Knowledge Planes (</a:t>
            </a:r>
            <a:r>
              <a:rPr lang="en-US" sz="1400" b="1" dirty="0">
                <a:latin typeface="Calibri" panose="020F0502020204030204" pitchFamily="34" charset="0"/>
                <a:ea typeface="Calibri" panose="020F0502020204030204" pitchFamily="34" charset="0"/>
                <a:cs typeface="Times New Roman" panose="02020603050405020304" pitchFamily="18" charset="0"/>
              </a:rPr>
              <a:t>KPs)? </a:t>
            </a:r>
          </a:p>
          <a:p>
            <a:pPr marL="257175" indent="-257175">
              <a:lnSpc>
                <a:spcPct val="107000"/>
              </a:lnSpc>
              <a:spcAft>
                <a:spcPts val="0"/>
              </a:spcAft>
              <a:buFont typeface="Symbol" panose="05050102010706020507" pitchFamily="18" charset="2"/>
              <a:buChar char=""/>
            </a:pPr>
            <a:r>
              <a:rPr lang="en-US" sz="1400" b="1" dirty="0">
                <a:latin typeface="Calibri" panose="020F0502020204030204" pitchFamily="34" charset="0"/>
                <a:ea typeface="Calibri" panose="020F0502020204030204" pitchFamily="34" charset="0"/>
                <a:cs typeface="Times New Roman" panose="02020603050405020304" pitchFamily="18" charset="0"/>
              </a:rPr>
              <a:t>The Era of </a:t>
            </a:r>
            <a:r>
              <a:rPr lang="en-US" sz="1400" b="1" dirty="0" smtClean="0">
                <a:latin typeface="Calibri" panose="020F0502020204030204" pitchFamily="34" charset="0"/>
                <a:ea typeface="Calibri" panose="020F0502020204030204" pitchFamily="34" charset="0"/>
                <a:cs typeface="Times New Roman" panose="02020603050405020304" pitchFamily="18" charset="0"/>
              </a:rPr>
              <a:t>Knowledge </a:t>
            </a:r>
            <a:r>
              <a:rPr lang="en-US" sz="1400" b="1" dirty="0">
                <a:latin typeface="Calibri" panose="020F0502020204030204" pitchFamily="34" charset="0"/>
                <a:ea typeface="Calibri" panose="020F0502020204030204" pitchFamily="34" charset="0"/>
                <a:cs typeface="Times New Roman" panose="02020603050405020304" pitchFamily="18" charset="0"/>
              </a:rPr>
              <a:t>Plane (KP) Platforms Driven Networking—Anchor for Federation of Autonomic/Autonomous Networks (ANs) Across Industry Sectors</a:t>
            </a:r>
          </a:p>
          <a:p>
            <a:pPr marL="257175" indent="-257175">
              <a:lnSpc>
                <a:spcPct val="107000"/>
              </a:lnSpc>
              <a:spcAft>
                <a:spcPts val="0"/>
              </a:spcAft>
              <a:buFont typeface="Symbol" panose="05050102010706020507" pitchFamily="18" charset="2"/>
              <a:buChar char=""/>
            </a:pPr>
            <a:endParaRPr lang="en-US" sz="105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6387" name="Title 2"/>
          <p:cNvSpPr>
            <a:spLocks noGrp="1"/>
          </p:cNvSpPr>
          <p:nvPr>
            <p:ph type="title" idx="4294967295"/>
          </p:nvPr>
        </p:nvSpPr>
        <p:spPr>
          <a:xfrm>
            <a:off x="1143000" y="0"/>
            <a:ext cx="6858000" cy="681038"/>
          </a:xfrm>
        </p:spPr>
        <p:txBody>
          <a:bodyPr/>
          <a:lstStyle/>
          <a:p>
            <a:r>
              <a:rPr lang="en-US" sz="2100" dirty="0">
                <a:ea typeface="ＭＳ Ｐゴシック" pitchFamily="34" charset="-128"/>
              </a:rPr>
              <a:t>Outlook</a:t>
            </a:r>
            <a:endParaRPr lang="en-GB" sz="2100" dirty="0">
              <a:ea typeface="ＭＳ Ｐゴシック" pitchFamily="34" charset="-128"/>
            </a:endParaRPr>
          </a:p>
        </p:txBody>
      </p:sp>
      <p:sp>
        <p:nvSpPr>
          <p:cNvPr id="16388" name="Slide Number Placeholder 8"/>
          <p:cNvSpPr txBox="1">
            <a:spLocks noGrp="1"/>
          </p:cNvSpPr>
          <p:nvPr/>
        </p:nvSpPr>
        <p:spPr bwMode="auto">
          <a:xfrm>
            <a:off x="1485900" y="4767263"/>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23" tIns="34262" rIns="68523" bIns="34262"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685800" eaLnBrk="1" fontAlgn="base" hangingPunct="1">
              <a:spcBef>
                <a:spcPct val="0"/>
              </a:spcBef>
              <a:spcAft>
                <a:spcPct val="0"/>
              </a:spcAft>
              <a:defRPr/>
            </a:pPr>
            <a:fld id="{C7FCECE9-B834-48B8-A4A1-AC88D7F96D19}" type="slidenum">
              <a:rPr lang="en-GB" sz="900">
                <a:solidFill>
                  <a:srgbClr val="898989"/>
                </a:solidFill>
                <a:latin typeface="Calibri" pitchFamily="34" charset="0"/>
                <a:cs typeface="Arial" charset="0"/>
              </a:rPr>
              <a:pPr defTabSz="685800" eaLnBrk="1" fontAlgn="base" hangingPunct="1">
                <a:spcBef>
                  <a:spcPct val="0"/>
                </a:spcBef>
                <a:spcAft>
                  <a:spcPct val="0"/>
                </a:spcAft>
                <a:defRPr/>
              </a:pPr>
              <a:t>2</a:t>
            </a:fld>
            <a:endParaRPr lang="en-GB" sz="900">
              <a:solidFill>
                <a:srgbClr val="898989"/>
              </a:solidFill>
              <a:latin typeface="Calibri" pitchFamily="34" charset="0"/>
              <a:cs typeface="Arial" charset="0"/>
            </a:endParaRPr>
          </a:p>
        </p:txBody>
      </p:sp>
      <p:sp>
        <p:nvSpPr>
          <p:cNvPr id="16389" name="Slide Number Placeholder 4"/>
          <p:cNvSpPr txBox="1">
            <a:spLocks noGrp="1"/>
          </p:cNvSpPr>
          <p:nvPr/>
        </p:nvSpPr>
        <p:spPr bwMode="auto">
          <a:xfrm>
            <a:off x="6057900" y="4767263"/>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23" tIns="34262" rIns="68523" bIns="34262"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685800" eaLnBrk="1" fontAlgn="base" hangingPunct="1">
              <a:spcBef>
                <a:spcPct val="0"/>
              </a:spcBef>
              <a:spcAft>
                <a:spcPct val="0"/>
              </a:spcAft>
              <a:defRPr/>
            </a:pPr>
            <a:fld id="{5A8C306C-99F7-4CB7-8CC3-72EA4D1AD476}" type="slidenum">
              <a:rPr lang="en-GB" sz="900">
                <a:solidFill>
                  <a:srgbClr val="898989"/>
                </a:solidFill>
                <a:latin typeface="Calibri" pitchFamily="34" charset="0"/>
                <a:cs typeface="Arial" charset="0"/>
              </a:rPr>
              <a:pPr algn="r" defTabSz="685800" eaLnBrk="1" fontAlgn="base" hangingPunct="1">
                <a:spcBef>
                  <a:spcPct val="0"/>
                </a:spcBef>
                <a:spcAft>
                  <a:spcPct val="0"/>
                </a:spcAft>
                <a:defRPr/>
              </a:pPr>
              <a:t>2</a:t>
            </a:fld>
            <a:endParaRPr lang="en-GB" sz="900">
              <a:solidFill>
                <a:srgbClr val="898989"/>
              </a:solidFill>
              <a:latin typeface="Calibri" pitchFamily="34" charset="0"/>
              <a:cs typeface="Arial" charset="0"/>
            </a:endParaRPr>
          </a:p>
        </p:txBody>
      </p:sp>
      <p:sp>
        <p:nvSpPr>
          <p:cNvPr id="2" name="Rechteck 1"/>
          <p:cNvSpPr/>
          <p:nvPr/>
        </p:nvSpPr>
        <p:spPr>
          <a:xfrm>
            <a:off x="613954" y="2335516"/>
            <a:ext cx="8210006" cy="1769715"/>
          </a:xfrm>
          <a:prstGeom prst="rect">
            <a:avLst/>
          </a:prstGeom>
        </p:spPr>
        <p:txBody>
          <a:bodyPr wrap="square">
            <a:spAutoFit/>
          </a:bodyPr>
          <a:lstStyle/>
          <a:p>
            <a:r>
              <a:rPr lang="en-US" sz="1200" dirty="0">
                <a:solidFill>
                  <a:srgbClr val="000000"/>
                </a:solidFill>
                <a:latin typeface="Source Sans Pro Web"/>
              </a:rPr>
              <a:t>The </a:t>
            </a:r>
            <a:r>
              <a:rPr lang="en-US" sz="1200" dirty="0" smtClean="0">
                <a:solidFill>
                  <a:srgbClr val="000000"/>
                </a:solidFill>
                <a:latin typeface="Source Sans Pro Web"/>
              </a:rPr>
              <a:t>Knowledge Plane (KP) Concept is </a:t>
            </a:r>
            <a:r>
              <a:rPr lang="en-US" sz="1200" dirty="0">
                <a:solidFill>
                  <a:srgbClr val="000000"/>
                </a:solidFill>
                <a:latin typeface="Source Sans Pro Web"/>
              </a:rPr>
              <a:t>defined in </a:t>
            </a:r>
            <a:r>
              <a:rPr lang="en-US" sz="1200" b="1" dirty="0">
                <a:solidFill>
                  <a:srgbClr val="000000"/>
                </a:solidFill>
                <a:latin typeface="Source Sans Pro Web"/>
              </a:rPr>
              <a:t>ETSI TS 103 195-2 </a:t>
            </a:r>
            <a:r>
              <a:rPr lang="en-US" sz="1200" dirty="0" smtClean="0">
                <a:solidFill>
                  <a:srgbClr val="000000"/>
                </a:solidFill>
                <a:latin typeface="Source Sans Pro Web"/>
              </a:rPr>
              <a:t>as adopted from the original KP concept defined by the MIT (USA</a:t>
            </a:r>
            <a:r>
              <a:rPr lang="en-US" sz="1200" dirty="0">
                <a:solidFill>
                  <a:srgbClr val="000000"/>
                </a:solidFill>
                <a:latin typeface="Source Sans Pro Web"/>
              </a:rPr>
              <a:t>) </a:t>
            </a:r>
            <a:r>
              <a:rPr lang="en-US" sz="1200" dirty="0" smtClean="0">
                <a:solidFill>
                  <a:srgbClr val="000000"/>
                </a:solidFill>
                <a:latin typeface="Source Sans Pro Web"/>
              </a:rPr>
              <a:t>SIGCOMM’03 AMC paper </a:t>
            </a:r>
            <a:r>
              <a:rPr lang="en-US" sz="1200" dirty="0">
                <a:solidFill>
                  <a:srgbClr val="000000"/>
                </a:solidFill>
                <a:latin typeface="Source Sans Pro Web"/>
              </a:rPr>
              <a:t>(David D. </a:t>
            </a:r>
            <a:r>
              <a:rPr lang="en-US" sz="1200" dirty="0" smtClean="0">
                <a:solidFill>
                  <a:srgbClr val="000000"/>
                </a:solidFill>
                <a:latin typeface="Source Sans Pro Web"/>
              </a:rPr>
              <a:t>Clark, et al</a:t>
            </a:r>
            <a:r>
              <a:rPr lang="en-US" sz="1200" dirty="0">
                <a:solidFill>
                  <a:srgbClr val="000000"/>
                </a:solidFill>
                <a:latin typeface="Source Sans Pro Web"/>
              </a:rPr>
              <a:t>: </a:t>
            </a:r>
            <a:r>
              <a:rPr lang="en-US" sz="1200" dirty="0" smtClean="0">
                <a:solidFill>
                  <a:srgbClr val="000000"/>
                </a:solidFill>
                <a:latin typeface="Source Sans Pro Web"/>
              </a:rPr>
              <a:t>“A </a:t>
            </a:r>
            <a:r>
              <a:rPr lang="en-US" sz="1200" dirty="0">
                <a:solidFill>
                  <a:srgbClr val="000000"/>
                </a:solidFill>
                <a:latin typeface="Source Sans Pro Web"/>
              </a:rPr>
              <a:t>Knowledge Plane for the </a:t>
            </a:r>
            <a:r>
              <a:rPr lang="en-US" sz="1200" dirty="0" smtClean="0">
                <a:solidFill>
                  <a:srgbClr val="000000"/>
                </a:solidFill>
                <a:latin typeface="Source Sans Pro Web"/>
              </a:rPr>
              <a:t>Internet” </a:t>
            </a:r>
            <a:r>
              <a:rPr lang="en-US" sz="1200" dirty="0">
                <a:solidFill>
                  <a:srgbClr val="000000"/>
                </a:solidFill>
                <a:latin typeface="Source Sans Pro Web"/>
              </a:rPr>
              <a:t>) </a:t>
            </a:r>
            <a:r>
              <a:rPr lang="en-US" sz="1200" dirty="0" smtClean="0">
                <a:solidFill>
                  <a:srgbClr val="000000"/>
                </a:solidFill>
                <a:latin typeface="Source Sans Pro Web"/>
              </a:rPr>
              <a:t>and enhanced as:</a:t>
            </a:r>
          </a:p>
          <a:p>
            <a:endParaRPr lang="de-DE" dirty="0">
              <a:solidFill>
                <a:srgbClr val="000000"/>
              </a:solidFill>
              <a:latin typeface="Source Sans Pro Web"/>
            </a:endParaRPr>
          </a:p>
          <a:p>
            <a:r>
              <a:rPr lang="en-US" sz="1100" b="1" i="1" dirty="0" smtClean="0">
                <a:solidFill>
                  <a:srgbClr val="003399"/>
                </a:solidFill>
                <a:latin typeface="Source Sans Pro Web"/>
                <a:sym typeface="Wingdings" panose="05000000000000000000" pitchFamily="2" charset="2"/>
              </a:rPr>
              <a:t></a:t>
            </a:r>
            <a:r>
              <a:rPr lang="en-US" sz="1100" i="1" dirty="0" smtClean="0">
                <a:solidFill>
                  <a:srgbClr val="003399"/>
                </a:solidFill>
                <a:latin typeface="Source Sans Pro Web"/>
                <a:sym typeface="Wingdings" panose="05000000000000000000" pitchFamily="2" charset="2"/>
              </a:rPr>
              <a:t>	</a:t>
            </a:r>
            <a:r>
              <a:rPr lang="en-US" sz="1100" i="1" dirty="0" smtClean="0">
                <a:solidFill>
                  <a:srgbClr val="003399"/>
                </a:solidFill>
                <a:latin typeface="Source Sans Pro Web"/>
              </a:rPr>
              <a:t>a </a:t>
            </a:r>
            <a:r>
              <a:rPr lang="en-US" sz="1100" i="1" dirty="0">
                <a:solidFill>
                  <a:srgbClr val="003399"/>
                </a:solidFill>
                <a:latin typeface="Source Sans Pro Web"/>
              </a:rPr>
              <a:t>construct that exhibits cognitive capabilities and </a:t>
            </a:r>
            <a:r>
              <a:rPr lang="en-US" sz="1100" i="1" dirty="0" err="1">
                <a:solidFill>
                  <a:srgbClr val="003399"/>
                </a:solidFill>
                <a:latin typeface="Source Sans Pro Web"/>
              </a:rPr>
              <a:t>behaviours</a:t>
            </a:r>
            <a:r>
              <a:rPr lang="en-US" sz="1100" i="1" dirty="0">
                <a:solidFill>
                  <a:srgbClr val="003399"/>
                </a:solidFill>
                <a:latin typeface="Source Sans Pro Web"/>
              </a:rPr>
              <a:t> in performing the management and control of networks and </a:t>
            </a:r>
            <a:r>
              <a:rPr lang="en-US" sz="1100" i="1" dirty="0" smtClean="0">
                <a:solidFill>
                  <a:srgbClr val="003399"/>
                </a:solidFill>
                <a:latin typeface="Source Sans Pro Web"/>
              </a:rPr>
              <a:t>	services</a:t>
            </a:r>
            <a:r>
              <a:rPr lang="en-US" sz="1100" i="1" dirty="0">
                <a:solidFill>
                  <a:srgbClr val="003399"/>
                </a:solidFill>
                <a:latin typeface="Source Sans Pro Web"/>
              </a:rPr>
              <a:t>, and operates on network-wide views (including knowledge continuously gathered about the state and </a:t>
            </a:r>
            <a:r>
              <a:rPr lang="en-US" sz="1100" i="1" dirty="0" err="1">
                <a:solidFill>
                  <a:srgbClr val="003399"/>
                </a:solidFill>
                <a:latin typeface="Source Sans Pro Web"/>
              </a:rPr>
              <a:t>behaviours</a:t>
            </a:r>
            <a:r>
              <a:rPr lang="en-US" sz="1100" i="1" dirty="0">
                <a:solidFill>
                  <a:srgbClr val="003399"/>
                </a:solidFill>
                <a:latin typeface="Source Sans Pro Web"/>
              </a:rPr>
              <a:t> </a:t>
            </a:r>
            <a:r>
              <a:rPr lang="en-US" sz="1100" i="1" dirty="0" smtClean="0">
                <a:solidFill>
                  <a:srgbClr val="003399"/>
                </a:solidFill>
                <a:latin typeface="Source Sans Pro Web"/>
              </a:rPr>
              <a:t>	of </a:t>
            </a:r>
            <a:r>
              <a:rPr lang="en-US" sz="1100" i="1" dirty="0">
                <a:solidFill>
                  <a:srgbClr val="003399"/>
                </a:solidFill>
                <a:latin typeface="Source Sans Pro Web"/>
              </a:rPr>
              <a:t>network elements/functions) to dynamically program (configure) network resources and parameters, and adaptively and </a:t>
            </a:r>
            <a:r>
              <a:rPr lang="en-US" sz="1100" i="1" dirty="0" smtClean="0">
                <a:solidFill>
                  <a:srgbClr val="003399"/>
                </a:solidFill>
                <a:latin typeface="Source Sans Pro Web"/>
              </a:rPr>
              <a:t>	</a:t>
            </a:r>
            <a:r>
              <a:rPr lang="en-US" sz="1100" i="1" dirty="0" err="1" smtClean="0">
                <a:solidFill>
                  <a:srgbClr val="003399"/>
                </a:solidFill>
                <a:latin typeface="Source Sans Pro Web"/>
              </a:rPr>
              <a:t>autonomically</a:t>
            </a:r>
            <a:r>
              <a:rPr lang="en-US" sz="1100" i="1" dirty="0" smtClean="0">
                <a:solidFill>
                  <a:srgbClr val="003399"/>
                </a:solidFill>
                <a:latin typeface="Source Sans Pro Web"/>
              </a:rPr>
              <a:t> </a:t>
            </a:r>
            <a:r>
              <a:rPr lang="en-US" sz="1100" i="1" dirty="0">
                <a:solidFill>
                  <a:srgbClr val="003399"/>
                </a:solidFill>
                <a:latin typeface="Source Sans Pro Web"/>
              </a:rPr>
              <a:t>make changes to the network and services compositions and configurations in order to meet the objectives </a:t>
            </a:r>
            <a:r>
              <a:rPr lang="en-US" sz="1100" i="1" dirty="0" smtClean="0">
                <a:solidFill>
                  <a:srgbClr val="003399"/>
                </a:solidFill>
                <a:latin typeface="Source Sans Pro Web"/>
              </a:rPr>
              <a:t>	(</a:t>
            </a:r>
            <a:r>
              <a:rPr lang="en-US" sz="1100" i="1" dirty="0">
                <a:solidFill>
                  <a:srgbClr val="003399"/>
                </a:solidFill>
                <a:latin typeface="Source Sans Pro Web"/>
              </a:rPr>
              <a:t>e.g. business objectives) desired for the whole network in the best optimal way</a:t>
            </a:r>
            <a:r>
              <a:rPr lang="en-US" sz="1100" dirty="0">
                <a:solidFill>
                  <a:srgbClr val="003399"/>
                </a:solidFill>
                <a:latin typeface="Source Sans Pro Web"/>
              </a:rPr>
              <a:t>.</a:t>
            </a:r>
            <a:endParaRPr lang="en-US" sz="1100" dirty="0">
              <a:solidFill>
                <a:srgbClr val="003399"/>
              </a:solidFill>
            </a:endParaRPr>
          </a:p>
        </p:txBody>
      </p:sp>
    </p:spTree>
    <p:extLst>
      <p:ext uri="{BB962C8B-B14F-4D97-AF65-F5344CB8AC3E}">
        <p14:creationId xmlns:p14="http://schemas.microsoft.com/office/powerpoint/2010/main" val="12628678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4294967295"/>
          </p:nvPr>
        </p:nvSpPr>
        <p:spPr>
          <a:xfrm>
            <a:off x="1143000" y="789385"/>
            <a:ext cx="6669360" cy="4354115"/>
          </a:xfrm>
        </p:spPr>
        <p:txBody>
          <a:bodyPr/>
          <a:lstStyle/>
          <a:p>
            <a:pPr algn="l">
              <a:buFont typeface="+mj-lt"/>
              <a:buAutoNum type="arabicPeriod"/>
            </a:pPr>
            <a:r>
              <a:rPr lang="en-US" sz="1400" dirty="0" smtClean="0">
                <a:solidFill>
                  <a:srgbClr val="000000"/>
                </a:solidFill>
                <a:latin typeface="Source Sans Pro Web"/>
              </a:rPr>
              <a:t>Produce </a:t>
            </a:r>
            <a:r>
              <a:rPr lang="en-US" sz="1400" dirty="0">
                <a:solidFill>
                  <a:srgbClr val="000000"/>
                </a:solidFill>
                <a:latin typeface="Source Sans Pro Web"/>
              </a:rPr>
              <a:t>a </a:t>
            </a:r>
            <a:r>
              <a:rPr lang="en-US" sz="1400" b="1" dirty="0">
                <a:solidFill>
                  <a:srgbClr val="03629F"/>
                </a:solidFill>
                <a:latin typeface="Source Sans Pro Web"/>
              </a:rPr>
              <a:t>Generic Architecture Framework Blueprint (GAFB) </a:t>
            </a:r>
            <a:r>
              <a:rPr lang="en-US" sz="1400" dirty="0">
                <a:solidFill>
                  <a:srgbClr val="000000"/>
                </a:solidFill>
                <a:latin typeface="Source Sans Pro Web"/>
              </a:rPr>
              <a:t>that articulates the role GANA Knowledge Planes (KPs) Platforms should play as Anchors for the Federation of Autonomic/Autonomous Networks (ANs): </a:t>
            </a:r>
            <a:r>
              <a:rPr lang="en-US" sz="1400" b="1" i="1" dirty="0">
                <a:solidFill>
                  <a:srgbClr val="000000"/>
                </a:solidFill>
                <a:latin typeface="Source Sans Pro Web"/>
              </a:rPr>
              <a:t>Early Draft September 15, 2023; Stable Draft December 31, 2023; Final Version February 2024</a:t>
            </a:r>
            <a:endParaRPr lang="en-US" sz="1400" dirty="0">
              <a:solidFill>
                <a:srgbClr val="000000"/>
              </a:solidFill>
              <a:latin typeface="Source Sans Pro Web"/>
            </a:endParaRPr>
          </a:p>
          <a:p>
            <a:pPr algn="l">
              <a:buFont typeface="+mj-lt"/>
              <a:buAutoNum type="arabicPeriod"/>
            </a:pPr>
            <a:r>
              <a:rPr lang="en-US" sz="1400" dirty="0">
                <a:solidFill>
                  <a:srgbClr val="000000"/>
                </a:solidFill>
                <a:latin typeface="Source Sans Pro Web"/>
              </a:rPr>
              <a:t>Describe </a:t>
            </a:r>
            <a:r>
              <a:rPr lang="en-US" sz="1400" b="1" dirty="0">
                <a:solidFill>
                  <a:srgbClr val="03629F"/>
                </a:solidFill>
                <a:latin typeface="Source Sans Pro Web"/>
              </a:rPr>
              <a:t>Use Cases on the KP-to-KP Federations and on APIs for GANA KP Integrations</a:t>
            </a:r>
            <a:r>
              <a:rPr lang="en-US" sz="1400" dirty="0">
                <a:solidFill>
                  <a:srgbClr val="000000"/>
                </a:solidFill>
                <a:latin typeface="Source Sans Pro Web"/>
              </a:rPr>
              <a:t>: </a:t>
            </a:r>
            <a:r>
              <a:rPr lang="en-US" sz="1400" b="1" i="1" dirty="0">
                <a:solidFill>
                  <a:srgbClr val="000000"/>
                </a:solidFill>
                <a:latin typeface="Source Sans Pro Web"/>
              </a:rPr>
              <a:t>Early Draft October 1, 2023; Stable Draft July 31, 2024; Final Version September 2024</a:t>
            </a:r>
            <a:endParaRPr lang="en-US" sz="1400" dirty="0">
              <a:solidFill>
                <a:srgbClr val="000000"/>
              </a:solidFill>
              <a:latin typeface="Source Sans Pro Web"/>
            </a:endParaRPr>
          </a:p>
          <a:p>
            <a:pPr algn="l">
              <a:buFont typeface="+mj-lt"/>
              <a:buAutoNum type="arabicPeriod"/>
            </a:pPr>
            <a:r>
              <a:rPr lang="en-US" sz="1400" dirty="0">
                <a:solidFill>
                  <a:srgbClr val="000000"/>
                </a:solidFill>
                <a:latin typeface="Source Sans Pro Web"/>
              </a:rPr>
              <a:t>Describe </a:t>
            </a:r>
            <a:r>
              <a:rPr lang="en-US" sz="1400" b="1" dirty="0">
                <a:solidFill>
                  <a:srgbClr val="03629F"/>
                </a:solidFill>
                <a:latin typeface="Source Sans Pro Web"/>
              </a:rPr>
              <a:t>Requirements for Knowledge Plane (KP) Platforms Driven Networking</a:t>
            </a:r>
            <a:r>
              <a:rPr lang="en-US" sz="1400" dirty="0">
                <a:solidFill>
                  <a:srgbClr val="000000"/>
                </a:solidFill>
                <a:latin typeface="Source Sans Pro Web"/>
              </a:rPr>
              <a:t> (including KP Governance and KP-to-KP Federations) within the GAFB: </a:t>
            </a:r>
            <a:r>
              <a:rPr lang="en-US" sz="1400" b="1" i="1" dirty="0">
                <a:solidFill>
                  <a:srgbClr val="000000"/>
                </a:solidFill>
                <a:latin typeface="Source Sans Pro Web"/>
              </a:rPr>
              <a:t>Early Draft November 2023; Stable Draft April 2024; Final Version September 2024</a:t>
            </a:r>
            <a:endParaRPr lang="en-US" sz="1400" dirty="0">
              <a:solidFill>
                <a:srgbClr val="000000"/>
              </a:solidFill>
              <a:latin typeface="Source Sans Pro Web"/>
            </a:endParaRPr>
          </a:p>
          <a:p>
            <a:pPr algn="l">
              <a:buFont typeface="+mj-lt"/>
              <a:buAutoNum type="arabicPeriod"/>
            </a:pPr>
            <a:r>
              <a:rPr lang="en-US" sz="1400" dirty="0">
                <a:solidFill>
                  <a:srgbClr val="000000"/>
                </a:solidFill>
                <a:latin typeface="Source Sans Pro Web"/>
              </a:rPr>
              <a:t>Discuss How </a:t>
            </a:r>
            <a:r>
              <a:rPr lang="en-US" sz="1400" b="1" dirty="0">
                <a:solidFill>
                  <a:srgbClr val="03629F"/>
                </a:solidFill>
                <a:latin typeface="Source Sans Pro Web"/>
              </a:rPr>
              <a:t>Zero Trust Principles </a:t>
            </a:r>
            <a:r>
              <a:rPr lang="en-US" sz="1400" b="1" dirty="0" smtClean="0">
                <a:solidFill>
                  <a:srgbClr val="03629F"/>
                </a:solidFill>
                <a:latin typeface="Source Sans Pro Web"/>
              </a:rPr>
              <a:t>(ZTP) can </a:t>
            </a:r>
            <a:r>
              <a:rPr lang="en-US" sz="1400" b="1" dirty="0">
                <a:solidFill>
                  <a:srgbClr val="03629F"/>
                </a:solidFill>
                <a:latin typeface="Source Sans Pro Web"/>
              </a:rPr>
              <a:t>be applied in GANA KP-to-KP Federations</a:t>
            </a:r>
            <a:r>
              <a:rPr lang="en-US" sz="1400" dirty="0">
                <a:solidFill>
                  <a:srgbClr val="000000"/>
                </a:solidFill>
                <a:latin typeface="Source Sans Pro Web"/>
              </a:rPr>
              <a:t>.</a:t>
            </a:r>
          </a:p>
          <a:p>
            <a:pPr marL="257175" indent="-257175">
              <a:lnSpc>
                <a:spcPct val="107000"/>
              </a:lnSpc>
              <a:spcAft>
                <a:spcPts val="0"/>
              </a:spcAft>
              <a:buFont typeface="Symbol" panose="05050102010706020507" pitchFamily="18" charset="2"/>
              <a:buChar char=""/>
            </a:pPr>
            <a:endParaRPr lang="en-US" sz="1400" b="1"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0"/>
              </a:spcAft>
              <a:buFont typeface="Symbol" panose="05050102010706020507" pitchFamily="18" charset="2"/>
              <a:buChar char=""/>
            </a:pPr>
            <a:endParaRPr lang="en-US" sz="105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6387" name="Title 2"/>
          <p:cNvSpPr>
            <a:spLocks noGrp="1"/>
          </p:cNvSpPr>
          <p:nvPr>
            <p:ph type="title" idx="4294967295"/>
          </p:nvPr>
        </p:nvSpPr>
        <p:spPr>
          <a:xfrm>
            <a:off x="1143000" y="0"/>
            <a:ext cx="6858000" cy="681038"/>
          </a:xfrm>
        </p:spPr>
        <p:txBody>
          <a:bodyPr/>
          <a:lstStyle/>
          <a:p>
            <a:pPr algn="ctr"/>
            <a:r>
              <a:rPr lang="en-US" sz="2100" dirty="0" smtClean="0">
                <a:ea typeface="ＭＳ Ｐゴシック" pitchFamily="34" charset="-128"/>
              </a:rPr>
              <a:t>Introduction to Deliverables </a:t>
            </a:r>
            <a:endParaRPr lang="en-GB" sz="2100" dirty="0">
              <a:ea typeface="ＭＳ Ｐゴシック" pitchFamily="34" charset="-128"/>
            </a:endParaRPr>
          </a:p>
        </p:txBody>
      </p:sp>
      <p:sp>
        <p:nvSpPr>
          <p:cNvPr id="16388" name="Slide Number Placeholder 8"/>
          <p:cNvSpPr txBox="1">
            <a:spLocks noGrp="1"/>
          </p:cNvSpPr>
          <p:nvPr/>
        </p:nvSpPr>
        <p:spPr bwMode="auto">
          <a:xfrm>
            <a:off x="1485900" y="4767263"/>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23" tIns="34262" rIns="68523" bIns="34262"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fld id="{C7FCECE9-B834-48B8-A4A1-AC88D7F96D19}" type="slidenum">
              <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rPr>
              <a:pPr marL="0" marR="0" lvl="0" indent="0" algn="l" defTabSz="685800" rtl="0" eaLnBrk="1" fontAlgn="base" latinLnBrk="0" hangingPunct="1">
                <a:lnSpc>
                  <a:spcPct val="100000"/>
                </a:lnSpc>
                <a:spcBef>
                  <a:spcPct val="0"/>
                </a:spcBef>
                <a:spcAft>
                  <a:spcPct val="0"/>
                </a:spcAft>
                <a:buClrTx/>
                <a:buSzTx/>
                <a:buFontTx/>
                <a:buNone/>
                <a:tabLst/>
                <a:defRPr/>
              </a:pPr>
              <a:t>20</a:t>
            </a:fld>
            <a:endPar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endParaRPr>
          </a:p>
        </p:txBody>
      </p:sp>
      <p:sp>
        <p:nvSpPr>
          <p:cNvPr id="16389" name="Slide Number Placeholder 4"/>
          <p:cNvSpPr txBox="1">
            <a:spLocks noGrp="1"/>
          </p:cNvSpPr>
          <p:nvPr/>
        </p:nvSpPr>
        <p:spPr bwMode="auto">
          <a:xfrm>
            <a:off x="6057900" y="4767263"/>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23" tIns="34262" rIns="68523" bIns="34262"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5A8C306C-99F7-4CB7-8CC3-72EA4D1AD476}" type="slidenum">
              <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rPr>
              <a:pPr marL="0" marR="0" lvl="0" indent="0" algn="r" defTabSz="685800" rtl="0" eaLnBrk="1" fontAlgn="base" latinLnBrk="0" hangingPunct="1">
                <a:lnSpc>
                  <a:spcPct val="100000"/>
                </a:lnSpc>
                <a:spcBef>
                  <a:spcPct val="0"/>
                </a:spcBef>
                <a:spcAft>
                  <a:spcPct val="0"/>
                </a:spcAft>
                <a:buClrTx/>
                <a:buSzTx/>
                <a:buFontTx/>
                <a:buNone/>
                <a:tabLst/>
                <a:defRPr/>
              </a:pPr>
              <a:t>20</a:t>
            </a:fld>
            <a:endPar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endParaRPr>
          </a:p>
        </p:txBody>
      </p:sp>
    </p:spTree>
    <p:extLst>
      <p:ext uri="{BB962C8B-B14F-4D97-AF65-F5344CB8AC3E}">
        <p14:creationId xmlns:p14="http://schemas.microsoft.com/office/powerpoint/2010/main" val="8331120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2"/>
          <p:cNvSpPr>
            <a:spLocks noGrp="1"/>
          </p:cNvSpPr>
          <p:nvPr>
            <p:ph type="title" idx="4294967295"/>
          </p:nvPr>
        </p:nvSpPr>
        <p:spPr>
          <a:xfrm>
            <a:off x="168333" y="1"/>
            <a:ext cx="8975667" cy="681038"/>
          </a:xfrm>
        </p:spPr>
        <p:txBody>
          <a:bodyPr/>
          <a:lstStyle/>
          <a:p>
            <a:r>
              <a:rPr lang="en-US" sz="2000" dirty="0" smtClean="0">
                <a:ea typeface="ＭＳ Ｐゴシック" pitchFamily="34" charset="-128"/>
              </a:rPr>
              <a:t>Generic </a:t>
            </a:r>
            <a:r>
              <a:rPr lang="en-US" sz="2000" dirty="0">
                <a:ea typeface="ＭＳ Ｐゴシック" pitchFamily="34" charset="-128"/>
              </a:rPr>
              <a:t>Architecture Framework Blueprint (GAFB) that articulates the role GANA Knowledge Planes (KPs) Platforms should play as Anchors for the Federation </a:t>
            </a:r>
            <a:r>
              <a:rPr lang="en-US" sz="2000" dirty="0" smtClean="0">
                <a:ea typeface="ＭＳ Ｐゴシック" pitchFamily="34" charset="-128"/>
              </a:rPr>
              <a:t>of ANs</a:t>
            </a:r>
            <a:endParaRPr lang="en-GB" sz="2000" dirty="0">
              <a:ea typeface="ＭＳ Ｐゴシック" pitchFamily="34" charset="-128"/>
            </a:endParaRPr>
          </a:p>
        </p:txBody>
      </p:sp>
      <p:sp>
        <p:nvSpPr>
          <p:cNvPr id="16388" name="Slide Number Placeholder 8"/>
          <p:cNvSpPr txBox="1">
            <a:spLocks noGrp="1"/>
          </p:cNvSpPr>
          <p:nvPr/>
        </p:nvSpPr>
        <p:spPr bwMode="auto">
          <a:xfrm>
            <a:off x="1485900" y="4767264"/>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23" tIns="34262" rIns="68523" bIns="34262"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685783" rtl="0" eaLnBrk="1" fontAlgn="base" latinLnBrk="0" hangingPunct="1">
              <a:lnSpc>
                <a:spcPct val="100000"/>
              </a:lnSpc>
              <a:spcBef>
                <a:spcPct val="0"/>
              </a:spcBef>
              <a:spcAft>
                <a:spcPct val="0"/>
              </a:spcAft>
              <a:buClrTx/>
              <a:buSzTx/>
              <a:buFontTx/>
              <a:buNone/>
              <a:tabLst/>
              <a:defRPr/>
            </a:pPr>
            <a:fld id="{C7FCECE9-B834-48B8-A4A1-AC88D7F96D19}" type="slidenum">
              <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rPr>
              <a:pPr marL="0" marR="0" lvl="0" indent="0" algn="l" defTabSz="685783" rtl="0" eaLnBrk="1" fontAlgn="base" latinLnBrk="0" hangingPunct="1">
                <a:lnSpc>
                  <a:spcPct val="100000"/>
                </a:lnSpc>
                <a:spcBef>
                  <a:spcPct val="0"/>
                </a:spcBef>
                <a:spcAft>
                  <a:spcPct val="0"/>
                </a:spcAft>
                <a:buClrTx/>
                <a:buSzTx/>
                <a:buFontTx/>
                <a:buNone/>
                <a:tabLst/>
                <a:defRPr/>
              </a:pPr>
              <a:t>21</a:t>
            </a:fld>
            <a:endPar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endParaRPr>
          </a:p>
        </p:txBody>
      </p:sp>
      <p:sp>
        <p:nvSpPr>
          <p:cNvPr id="16389" name="Slide Number Placeholder 4"/>
          <p:cNvSpPr txBox="1">
            <a:spLocks noGrp="1"/>
          </p:cNvSpPr>
          <p:nvPr/>
        </p:nvSpPr>
        <p:spPr bwMode="auto">
          <a:xfrm>
            <a:off x="6057900" y="4767264"/>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23" tIns="34262" rIns="68523" bIns="34262"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685783" rtl="0" eaLnBrk="1" fontAlgn="base" latinLnBrk="0" hangingPunct="1">
              <a:lnSpc>
                <a:spcPct val="100000"/>
              </a:lnSpc>
              <a:spcBef>
                <a:spcPct val="0"/>
              </a:spcBef>
              <a:spcAft>
                <a:spcPct val="0"/>
              </a:spcAft>
              <a:buClrTx/>
              <a:buSzTx/>
              <a:buFontTx/>
              <a:buNone/>
              <a:tabLst/>
              <a:defRPr/>
            </a:pPr>
            <a:fld id="{5A8C306C-99F7-4CB7-8CC3-72EA4D1AD476}" type="slidenum">
              <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rPr>
              <a:pPr marL="0" marR="0" lvl="0" indent="0" algn="r" defTabSz="685783" rtl="0" eaLnBrk="1" fontAlgn="base" latinLnBrk="0" hangingPunct="1">
                <a:lnSpc>
                  <a:spcPct val="100000"/>
                </a:lnSpc>
                <a:spcBef>
                  <a:spcPct val="0"/>
                </a:spcBef>
                <a:spcAft>
                  <a:spcPct val="0"/>
                </a:spcAft>
                <a:buClrTx/>
                <a:buSzTx/>
                <a:buFontTx/>
                <a:buNone/>
                <a:tabLst/>
                <a:defRPr/>
              </a:pPr>
              <a:t>21</a:t>
            </a:fld>
            <a:endPar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endParaRPr>
          </a:p>
        </p:txBody>
      </p:sp>
      <p:pic>
        <p:nvPicPr>
          <p:cNvPr id="7" name="Grafik 6"/>
          <p:cNvPicPr/>
          <p:nvPr/>
        </p:nvPicPr>
        <p:blipFill>
          <a:blip r:embed="rId3">
            <a:extLst>
              <a:ext uri="{28A0092B-C50C-407E-A947-70E740481C1C}">
                <a14:useLocalDpi xmlns:a14="http://schemas.microsoft.com/office/drawing/2010/main" val="0"/>
              </a:ext>
            </a:extLst>
          </a:blip>
          <a:srcRect/>
          <a:stretch>
            <a:fillRect/>
          </a:stretch>
        </p:blipFill>
        <p:spPr bwMode="auto">
          <a:xfrm>
            <a:off x="829194" y="798022"/>
            <a:ext cx="5417821" cy="4345478"/>
          </a:xfrm>
          <a:prstGeom prst="rect">
            <a:avLst/>
          </a:prstGeom>
          <a:noFill/>
        </p:spPr>
      </p:pic>
      <p:sp>
        <p:nvSpPr>
          <p:cNvPr id="2" name="Textfeld 1"/>
          <p:cNvSpPr txBox="1"/>
          <p:nvPr/>
        </p:nvSpPr>
        <p:spPr>
          <a:xfrm>
            <a:off x="6409113" y="1832537"/>
            <a:ext cx="2734887" cy="9233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350" b="0" i="0" u="none" strike="noStrike" kern="1200" cap="none" spc="0" normalizeH="0" baseline="0" noProof="0" dirty="0">
                <a:ln>
                  <a:noFill/>
                </a:ln>
                <a:solidFill>
                  <a:srgbClr val="C00000"/>
                </a:solidFill>
                <a:effectLst/>
                <a:uLnTx/>
                <a:uFillTx/>
                <a:latin typeface="Calibri"/>
                <a:ea typeface="+mn-ea"/>
                <a:cs typeface="+mn-cs"/>
                <a:sym typeface="Wingdings" panose="05000000000000000000" pitchFamily="2" charset="2"/>
              </a:rPr>
              <a:t> </a:t>
            </a:r>
            <a:r>
              <a:rPr kumimoji="0" lang="de-DE" sz="1350" b="1" i="0" u="none" strike="noStrike" kern="1200" cap="none" spc="0" normalizeH="0" baseline="0" noProof="0" dirty="0">
                <a:ln>
                  <a:noFill/>
                </a:ln>
                <a:solidFill>
                  <a:srgbClr val="0070C0"/>
                </a:solidFill>
                <a:effectLst/>
                <a:uLnTx/>
                <a:uFillTx/>
                <a:latin typeface="Calibri"/>
                <a:ea typeface="+mn-ea"/>
                <a:cs typeface="+mn-cs"/>
                <a:sym typeface="Wingdings" panose="05000000000000000000" pitchFamily="2" charset="2"/>
              </a:rPr>
              <a:t>The </a:t>
            </a:r>
            <a:r>
              <a:rPr kumimoji="0" lang="de-DE" sz="1350" b="1" i="0" u="none" strike="noStrike" kern="1200" cap="none" spc="0" normalizeH="0" baseline="0" noProof="0" dirty="0" smtClean="0">
                <a:ln>
                  <a:noFill/>
                </a:ln>
                <a:solidFill>
                  <a:srgbClr val="0070C0"/>
                </a:solidFill>
                <a:effectLst/>
                <a:uLnTx/>
                <a:uFillTx/>
                <a:latin typeface="Calibri"/>
                <a:ea typeface="+mn-ea"/>
                <a:cs typeface="+mn-cs"/>
                <a:sym typeface="Wingdings" panose="05000000000000000000" pitchFamily="2" charset="2"/>
              </a:rPr>
              <a:t>NIST PWG </a:t>
            </a:r>
            <a:r>
              <a:rPr kumimoji="0" lang="de-DE" sz="1350" b="1" i="0" u="none" strike="noStrike" kern="1200" cap="none" spc="0" normalizeH="0" baseline="0" noProof="0" dirty="0">
                <a:ln>
                  <a:noFill/>
                </a:ln>
                <a:solidFill>
                  <a:srgbClr val="0070C0"/>
                </a:solidFill>
                <a:effectLst/>
                <a:uLnTx/>
                <a:uFillTx/>
                <a:latin typeface="Calibri"/>
                <a:ea typeface="+mn-ea"/>
                <a:cs typeface="+mn-cs"/>
                <a:sym typeface="Wingdings" panose="05000000000000000000" pitchFamily="2" charset="2"/>
              </a:rPr>
              <a:t>will </a:t>
            </a:r>
            <a:r>
              <a:rPr kumimoji="0" lang="de-DE" sz="1350" b="1" i="0" u="none" strike="noStrike" kern="1200" cap="none" spc="0" normalizeH="0" baseline="0" noProof="0" dirty="0" err="1" smtClean="0">
                <a:ln>
                  <a:noFill/>
                </a:ln>
                <a:solidFill>
                  <a:srgbClr val="0070C0"/>
                </a:solidFill>
                <a:effectLst/>
                <a:uLnTx/>
                <a:uFillTx/>
                <a:latin typeface="Calibri"/>
                <a:ea typeface="+mn-ea"/>
                <a:cs typeface="+mn-cs"/>
                <a:sym typeface="Wingdings" panose="05000000000000000000" pitchFamily="2" charset="2"/>
              </a:rPr>
              <a:t>liaise</a:t>
            </a:r>
            <a:r>
              <a:rPr kumimoji="0" lang="de-DE" sz="1350" b="1" i="0" u="none" strike="noStrike" kern="1200" cap="none" spc="0" normalizeH="0" noProof="0" dirty="0" smtClean="0">
                <a:ln>
                  <a:noFill/>
                </a:ln>
                <a:solidFill>
                  <a:srgbClr val="0070C0"/>
                </a:solidFill>
                <a:effectLst/>
                <a:uLnTx/>
                <a:uFillTx/>
                <a:latin typeface="Calibri"/>
                <a:ea typeface="+mn-ea"/>
                <a:cs typeface="+mn-cs"/>
                <a:sym typeface="Wingdings" panose="05000000000000000000" pitchFamily="2" charset="2"/>
              </a:rPr>
              <a:t> </a:t>
            </a:r>
            <a:r>
              <a:rPr kumimoji="0" lang="de-DE" sz="1350" b="1" i="0" u="none" strike="noStrike" kern="1200" cap="none" spc="0" normalizeH="0" noProof="0" dirty="0" err="1" smtClean="0">
                <a:ln>
                  <a:noFill/>
                </a:ln>
                <a:solidFill>
                  <a:srgbClr val="0070C0"/>
                </a:solidFill>
                <a:effectLst/>
                <a:uLnTx/>
                <a:uFillTx/>
                <a:latin typeface="Calibri"/>
                <a:ea typeface="+mn-ea"/>
                <a:cs typeface="+mn-cs"/>
                <a:sym typeface="Wingdings" panose="05000000000000000000" pitchFamily="2" charset="2"/>
              </a:rPr>
              <a:t>with</a:t>
            </a:r>
            <a:r>
              <a:rPr kumimoji="0" lang="de-DE" sz="1350" b="1" i="0" u="none" strike="noStrike" kern="1200" cap="none" spc="0" normalizeH="0" baseline="0" noProof="0" dirty="0" smtClean="0">
                <a:ln>
                  <a:noFill/>
                </a:ln>
                <a:solidFill>
                  <a:srgbClr val="0070C0"/>
                </a:solidFill>
                <a:effectLst/>
                <a:uLnTx/>
                <a:uFillTx/>
                <a:latin typeface="Calibri"/>
                <a:ea typeface="+mn-ea"/>
                <a:cs typeface="+mn-cs"/>
                <a:sym typeface="Wingdings" panose="05000000000000000000" pitchFamily="2" charset="2"/>
              </a:rPr>
              <a:t> </a:t>
            </a:r>
            <a:r>
              <a:rPr kumimoji="0" lang="de-DE" sz="1350" b="1" i="0" u="none" strike="noStrike" kern="1200" cap="none" spc="0" normalizeH="0" baseline="0" noProof="0" dirty="0">
                <a:ln>
                  <a:noFill/>
                </a:ln>
                <a:solidFill>
                  <a:srgbClr val="0070C0"/>
                </a:solidFill>
                <a:effectLst/>
                <a:uLnTx/>
                <a:uFillTx/>
                <a:latin typeface="Calibri"/>
                <a:ea typeface="+mn-ea"/>
                <a:cs typeface="+mn-cs"/>
                <a:sym typeface="Wingdings" panose="05000000000000000000" pitchFamily="2" charset="2"/>
              </a:rPr>
              <a:t>SDO/Fora such </a:t>
            </a:r>
            <a:r>
              <a:rPr kumimoji="0" lang="de-DE" sz="1350" b="1" i="0" u="none" strike="noStrike" kern="1200" cap="none" spc="0" normalizeH="0" baseline="0" noProof="0" dirty="0" err="1">
                <a:ln>
                  <a:noFill/>
                </a:ln>
                <a:solidFill>
                  <a:srgbClr val="0070C0"/>
                </a:solidFill>
                <a:effectLst/>
                <a:uLnTx/>
                <a:uFillTx/>
                <a:latin typeface="Calibri"/>
                <a:ea typeface="+mn-ea"/>
                <a:cs typeface="+mn-cs"/>
                <a:sym typeface="Wingdings" panose="05000000000000000000" pitchFamily="2" charset="2"/>
              </a:rPr>
              <a:t>as</a:t>
            </a:r>
            <a:r>
              <a:rPr kumimoji="0" lang="de-DE" sz="1350" b="1" i="0" u="none" strike="noStrike" kern="1200" cap="none" spc="0" normalizeH="0" baseline="0" noProof="0" dirty="0">
                <a:ln>
                  <a:noFill/>
                </a:ln>
                <a:solidFill>
                  <a:srgbClr val="0070C0"/>
                </a:solidFill>
                <a:effectLst/>
                <a:uLnTx/>
                <a:uFillTx/>
                <a:latin typeface="Calibri"/>
                <a:ea typeface="+mn-ea"/>
                <a:cs typeface="+mn-cs"/>
                <a:sym typeface="Wingdings" panose="05000000000000000000" pitchFamily="2" charset="2"/>
              </a:rPr>
              <a:t> ETSI, IEEE, ITU-T, </a:t>
            </a:r>
            <a:r>
              <a:rPr kumimoji="0" lang="de-DE" sz="1350" b="1" i="0" u="none" strike="noStrike" kern="1200" cap="none" spc="0" normalizeH="0" baseline="0" noProof="0" dirty="0" smtClean="0">
                <a:ln>
                  <a:noFill/>
                </a:ln>
                <a:solidFill>
                  <a:srgbClr val="0070C0"/>
                </a:solidFill>
                <a:effectLst/>
                <a:uLnTx/>
                <a:uFillTx/>
                <a:latin typeface="Calibri"/>
                <a:ea typeface="+mn-ea"/>
                <a:cs typeface="+mn-cs"/>
                <a:sym typeface="Wingdings" panose="05000000000000000000" pitchFamily="2" charset="2"/>
              </a:rPr>
              <a:t>NGMN, </a:t>
            </a:r>
            <a:r>
              <a:rPr kumimoji="0" lang="de-DE" sz="1350" b="1" i="0" u="none" strike="noStrike" kern="1200" cap="none" spc="0" normalizeH="0" baseline="0" noProof="0" dirty="0" err="1" smtClean="0">
                <a:ln>
                  <a:noFill/>
                </a:ln>
                <a:solidFill>
                  <a:srgbClr val="0070C0"/>
                </a:solidFill>
                <a:effectLst/>
                <a:uLnTx/>
                <a:uFillTx/>
                <a:latin typeface="Calibri"/>
                <a:ea typeface="+mn-ea"/>
                <a:cs typeface="+mn-cs"/>
                <a:sym typeface="Wingdings" panose="05000000000000000000" pitchFamily="2" charset="2"/>
              </a:rPr>
              <a:t>or</a:t>
            </a:r>
            <a:r>
              <a:rPr kumimoji="0" lang="de-DE" sz="1350" b="1" i="0" u="none" strike="noStrike" kern="1200" cap="none" spc="0" normalizeH="0" baseline="0" noProof="0" dirty="0" smtClean="0">
                <a:ln>
                  <a:noFill/>
                </a:ln>
                <a:solidFill>
                  <a:srgbClr val="0070C0"/>
                </a:solidFill>
                <a:effectLst/>
                <a:uLnTx/>
                <a:uFillTx/>
                <a:latin typeface="Calibri"/>
                <a:ea typeface="+mn-ea"/>
                <a:cs typeface="+mn-cs"/>
                <a:sym typeface="Wingdings" panose="05000000000000000000" pitchFamily="2" charset="2"/>
              </a:rPr>
              <a:t> </a:t>
            </a:r>
            <a:r>
              <a:rPr kumimoji="0" lang="de-DE" sz="1350" b="1" i="0" u="none" strike="noStrike" kern="1200" cap="none" spc="0" normalizeH="0" baseline="0" noProof="0" dirty="0" err="1">
                <a:ln>
                  <a:noFill/>
                </a:ln>
                <a:solidFill>
                  <a:srgbClr val="0070C0"/>
                </a:solidFill>
                <a:effectLst/>
                <a:uLnTx/>
                <a:uFillTx/>
                <a:latin typeface="Calibri"/>
                <a:ea typeface="+mn-ea"/>
                <a:cs typeface="+mn-cs"/>
                <a:sym typeface="Wingdings" panose="05000000000000000000" pitchFamily="2" charset="2"/>
              </a:rPr>
              <a:t>other</a:t>
            </a:r>
            <a:r>
              <a:rPr kumimoji="0" lang="de-DE" sz="1350" b="1" i="0" u="none" strike="noStrike" kern="1200" cap="none" spc="0" normalizeH="0" baseline="0" noProof="0" dirty="0">
                <a:ln>
                  <a:noFill/>
                </a:ln>
                <a:solidFill>
                  <a:srgbClr val="0070C0"/>
                </a:solidFill>
                <a:effectLst/>
                <a:uLnTx/>
                <a:uFillTx/>
                <a:latin typeface="Calibri"/>
                <a:ea typeface="+mn-ea"/>
                <a:cs typeface="+mn-cs"/>
                <a:sym typeface="Wingdings" panose="05000000000000000000" pitchFamily="2" charset="2"/>
              </a:rPr>
              <a:t> </a:t>
            </a:r>
            <a:endParaRPr kumimoji="0" lang="de-DE" sz="1350" b="1" i="0" u="none" strike="noStrike" kern="1200" cap="none" spc="0" normalizeH="0" baseline="0" noProof="0" dirty="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20758446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2"/>
          <p:cNvSpPr>
            <a:spLocks noGrp="1"/>
          </p:cNvSpPr>
          <p:nvPr>
            <p:ph type="title" idx="4294967295"/>
          </p:nvPr>
        </p:nvSpPr>
        <p:spPr>
          <a:xfrm>
            <a:off x="168333" y="1"/>
            <a:ext cx="8975667" cy="681038"/>
          </a:xfrm>
        </p:spPr>
        <p:txBody>
          <a:bodyPr/>
          <a:lstStyle/>
          <a:p>
            <a:r>
              <a:rPr lang="en-US" sz="2100" dirty="0">
                <a:ea typeface="ＭＳ Ｐゴシック" pitchFamily="34" charset="-128"/>
              </a:rPr>
              <a:t>ETSI GANA Knowledge </a:t>
            </a:r>
            <a:r>
              <a:rPr lang="en-US" sz="2100" dirty="0" smtClean="0">
                <a:ea typeface="ＭＳ Ｐゴシック" pitchFamily="34" charset="-128"/>
              </a:rPr>
              <a:t>Plane (</a:t>
            </a:r>
            <a:r>
              <a:rPr lang="en-US" sz="2100" dirty="0">
                <a:ea typeface="ＭＳ Ｐゴシック" pitchFamily="34" charset="-128"/>
              </a:rPr>
              <a:t>KP) Platform Integration with other Systems </a:t>
            </a:r>
            <a:br>
              <a:rPr lang="en-US" sz="2100" dirty="0">
                <a:ea typeface="ＭＳ Ｐゴシック" pitchFamily="34" charset="-128"/>
              </a:rPr>
            </a:br>
            <a:endParaRPr lang="en-GB" sz="2100" dirty="0">
              <a:ea typeface="ＭＳ Ｐゴシック" pitchFamily="34" charset="-128"/>
            </a:endParaRPr>
          </a:p>
        </p:txBody>
      </p:sp>
      <p:sp>
        <p:nvSpPr>
          <p:cNvPr id="16388" name="Slide Number Placeholder 8"/>
          <p:cNvSpPr txBox="1">
            <a:spLocks noGrp="1"/>
          </p:cNvSpPr>
          <p:nvPr/>
        </p:nvSpPr>
        <p:spPr bwMode="auto">
          <a:xfrm>
            <a:off x="1485900" y="4767264"/>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23" tIns="34262" rIns="68523" bIns="34262"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685783" rtl="0" eaLnBrk="1" fontAlgn="base" latinLnBrk="0" hangingPunct="1">
              <a:lnSpc>
                <a:spcPct val="100000"/>
              </a:lnSpc>
              <a:spcBef>
                <a:spcPct val="0"/>
              </a:spcBef>
              <a:spcAft>
                <a:spcPct val="0"/>
              </a:spcAft>
              <a:buClrTx/>
              <a:buSzTx/>
              <a:buFontTx/>
              <a:buNone/>
              <a:tabLst/>
              <a:defRPr/>
            </a:pPr>
            <a:fld id="{C7FCECE9-B834-48B8-A4A1-AC88D7F96D19}" type="slidenum">
              <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rPr>
              <a:pPr marL="0" marR="0" lvl="0" indent="0" algn="l" defTabSz="685783" rtl="0" eaLnBrk="1" fontAlgn="base" latinLnBrk="0" hangingPunct="1">
                <a:lnSpc>
                  <a:spcPct val="100000"/>
                </a:lnSpc>
                <a:spcBef>
                  <a:spcPct val="0"/>
                </a:spcBef>
                <a:spcAft>
                  <a:spcPct val="0"/>
                </a:spcAft>
                <a:buClrTx/>
                <a:buSzTx/>
                <a:buFontTx/>
                <a:buNone/>
                <a:tabLst/>
                <a:defRPr/>
              </a:pPr>
              <a:t>22</a:t>
            </a:fld>
            <a:endPar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endParaRPr>
          </a:p>
        </p:txBody>
      </p:sp>
      <p:sp>
        <p:nvSpPr>
          <p:cNvPr id="16389" name="Slide Number Placeholder 4"/>
          <p:cNvSpPr txBox="1">
            <a:spLocks noGrp="1"/>
          </p:cNvSpPr>
          <p:nvPr/>
        </p:nvSpPr>
        <p:spPr bwMode="auto">
          <a:xfrm>
            <a:off x="6057900" y="4767264"/>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23" tIns="34262" rIns="68523" bIns="34262"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685783" rtl="0" eaLnBrk="1" fontAlgn="base" latinLnBrk="0" hangingPunct="1">
              <a:lnSpc>
                <a:spcPct val="100000"/>
              </a:lnSpc>
              <a:spcBef>
                <a:spcPct val="0"/>
              </a:spcBef>
              <a:spcAft>
                <a:spcPct val="0"/>
              </a:spcAft>
              <a:buClrTx/>
              <a:buSzTx/>
              <a:buFontTx/>
              <a:buNone/>
              <a:tabLst/>
              <a:defRPr/>
            </a:pPr>
            <a:fld id="{5A8C306C-99F7-4CB7-8CC3-72EA4D1AD476}" type="slidenum">
              <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rPr>
              <a:pPr marL="0" marR="0" lvl="0" indent="0" algn="r" defTabSz="685783" rtl="0" eaLnBrk="1" fontAlgn="base" latinLnBrk="0" hangingPunct="1">
                <a:lnSpc>
                  <a:spcPct val="100000"/>
                </a:lnSpc>
                <a:spcBef>
                  <a:spcPct val="0"/>
                </a:spcBef>
                <a:spcAft>
                  <a:spcPct val="0"/>
                </a:spcAft>
                <a:buClrTx/>
                <a:buSzTx/>
                <a:buFontTx/>
                <a:buNone/>
                <a:tabLst/>
                <a:defRPr/>
              </a:pPr>
              <a:t>22</a:t>
            </a:fld>
            <a:endPar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endParaRPr>
          </a:p>
        </p:txBody>
      </p:sp>
      <p:sp>
        <p:nvSpPr>
          <p:cNvPr id="8" name="Espace réservé du pied de page 3"/>
          <p:cNvSpPr>
            <a:spLocks noGrp="1"/>
          </p:cNvSpPr>
          <p:nvPr>
            <p:ph type="ftr" sz="quarter" idx="4294967295"/>
          </p:nvPr>
        </p:nvSpPr>
        <p:spPr>
          <a:xfrm>
            <a:off x="3028950" y="4791747"/>
            <a:ext cx="3086100" cy="273844"/>
          </a:xfrm>
          <a:prstGeom prst="rect">
            <a:avLst/>
          </a:prstGeo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pic>
        <p:nvPicPr>
          <p:cNvPr id="9" name="Grafik 8"/>
          <p:cNvPicPr>
            <a:picLocks noChangeAspect="1"/>
          </p:cNvPicPr>
          <p:nvPr/>
        </p:nvPicPr>
        <p:blipFill>
          <a:blip r:embed="rId3"/>
          <a:stretch>
            <a:fillRect/>
          </a:stretch>
        </p:blipFill>
        <p:spPr>
          <a:xfrm>
            <a:off x="124156" y="1580606"/>
            <a:ext cx="5845570" cy="3404634"/>
          </a:xfrm>
          <a:prstGeom prst="rect">
            <a:avLst/>
          </a:prstGeom>
        </p:spPr>
      </p:pic>
      <p:sp>
        <p:nvSpPr>
          <p:cNvPr id="10" name="TextBox 1">
            <a:extLst>
              <a:ext uri="{FF2B5EF4-FFF2-40B4-BE49-F238E27FC236}">
                <a16:creationId xmlns:a16="http://schemas.microsoft.com/office/drawing/2014/main" id="{FF431258-35A0-434B-933A-187005986253}"/>
              </a:ext>
            </a:extLst>
          </p:cNvPr>
          <p:cNvSpPr txBox="1"/>
          <p:nvPr/>
        </p:nvSpPr>
        <p:spPr>
          <a:xfrm>
            <a:off x="5244736" y="3838955"/>
            <a:ext cx="2331719" cy="110799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100" b="1" i="0" u="sng" strike="noStrike" kern="1200" cap="none" spc="0" normalizeH="0" baseline="0" noProof="0" dirty="0" err="1">
                <a:ln>
                  <a:noFill/>
                </a:ln>
                <a:solidFill>
                  <a:srgbClr val="C00000"/>
                </a:solidFill>
                <a:effectLst/>
                <a:uLnTx/>
                <a:uFillTx/>
                <a:latin typeface="Calibri" panose="020F0502020204030204"/>
                <a:ea typeface="+mn-ea"/>
                <a:cs typeface="+mn-cs"/>
              </a:rPr>
              <a:t>Remark</a:t>
            </a:r>
            <a:r>
              <a:rPr kumimoji="0" lang="de-DE" sz="1100" b="1" i="0" u="sng"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100" b="0" i="0" u="none" strike="noStrike" kern="1200" cap="none" spc="0" normalizeH="0" baseline="0" noProof="0" dirty="0">
                <a:ln>
                  <a:noFill/>
                </a:ln>
                <a:solidFill>
                  <a:srgbClr val="C00000"/>
                </a:solidFill>
                <a:effectLst/>
                <a:uLnTx/>
                <a:uFillTx/>
                <a:latin typeface="Calibri" panose="020F0502020204030204"/>
                <a:ea typeface="+mn-ea"/>
                <a:cs typeface="+mn-cs"/>
              </a:rPr>
              <a:t>The NBI </a:t>
            </a:r>
            <a:r>
              <a:rPr kumimoji="0" lang="de-DE" sz="1100" b="1" i="0" u="none" strike="noStrike" kern="1200" cap="none" spc="0" normalizeH="0" baseline="0" noProof="0" dirty="0">
                <a:ln>
                  <a:noFill/>
                </a:ln>
                <a:solidFill>
                  <a:srgbClr val="C00000"/>
                </a:solidFill>
                <a:effectLst/>
                <a:uLnTx/>
                <a:uFillTx/>
                <a:latin typeface="Calibri" panose="020F0502020204030204"/>
                <a:ea typeface="+mn-ea"/>
                <a:cs typeface="+mn-cs"/>
              </a:rPr>
              <a:t>APIs</a:t>
            </a:r>
            <a:r>
              <a:rPr kumimoji="0" lang="de-DE" sz="11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100" b="0" i="0" u="none" strike="noStrike" kern="1200" cap="none" spc="0" normalizeH="0" baseline="0" noProof="0" dirty="0" err="1">
                <a:ln>
                  <a:noFill/>
                </a:ln>
                <a:solidFill>
                  <a:srgbClr val="C00000"/>
                </a:solidFill>
                <a:effectLst/>
                <a:uLnTx/>
                <a:uFillTx/>
                <a:latin typeface="Calibri" panose="020F0502020204030204"/>
                <a:ea typeface="+mn-ea"/>
                <a:cs typeface="+mn-cs"/>
              </a:rPr>
              <a:t>indicated</a:t>
            </a:r>
            <a:r>
              <a:rPr kumimoji="0" lang="de-DE" sz="11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100" b="0" i="0" u="none" strike="noStrike" kern="1200" cap="none" spc="0" normalizeH="0" baseline="0" noProof="0" dirty="0" err="1">
                <a:ln>
                  <a:noFill/>
                </a:ln>
                <a:solidFill>
                  <a:srgbClr val="C00000"/>
                </a:solidFill>
                <a:effectLst/>
                <a:uLnTx/>
                <a:uFillTx/>
                <a:latin typeface="Calibri" panose="020F0502020204030204"/>
                <a:ea typeface="+mn-ea"/>
                <a:cs typeface="+mn-cs"/>
              </a:rPr>
              <a:t>should</a:t>
            </a:r>
            <a:r>
              <a:rPr kumimoji="0" lang="de-DE" sz="11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100" b="0" i="0" u="none" strike="noStrike" kern="1200" cap="none" spc="0" normalizeH="0" baseline="0" noProof="0" dirty="0" err="1">
                <a:ln>
                  <a:noFill/>
                </a:ln>
                <a:solidFill>
                  <a:srgbClr val="C00000"/>
                </a:solidFill>
                <a:effectLst/>
                <a:uLnTx/>
                <a:uFillTx/>
                <a:latin typeface="Calibri" panose="020F0502020204030204"/>
                <a:ea typeface="+mn-ea"/>
                <a:cs typeface="+mn-cs"/>
              </a:rPr>
              <a:t>be</a:t>
            </a:r>
            <a:r>
              <a:rPr kumimoji="0" lang="de-DE" sz="11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100" b="0" i="0" u="none" strike="noStrike" kern="1200" cap="none" spc="0" normalizeH="0" baseline="0" noProof="0" dirty="0" err="1">
                <a:ln>
                  <a:noFill/>
                </a:ln>
                <a:solidFill>
                  <a:srgbClr val="C00000"/>
                </a:solidFill>
                <a:effectLst/>
                <a:uLnTx/>
                <a:uFillTx/>
                <a:latin typeface="Calibri" panose="020F0502020204030204"/>
                <a:ea typeface="+mn-ea"/>
                <a:cs typeface="+mn-cs"/>
              </a:rPr>
              <a:t>specified</a:t>
            </a:r>
            <a:r>
              <a:rPr kumimoji="0" lang="de-DE" sz="1100" b="0" i="0" u="none" strike="noStrike" kern="1200" cap="none" spc="0" normalizeH="0" baseline="0" noProof="0" dirty="0">
                <a:ln>
                  <a:noFill/>
                </a:ln>
                <a:solidFill>
                  <a:srgbClr val="C00000"/>
                </a:solidFill>
                <a:effectLst/>
                <a:uLnTx/>
                <a:uFillTx/>
                <a:latin typeface="Calibri" panose="020F0502020204030204"/>
                <a:ea typeface="+mn-ea"/>
                <a:cs typeface="+mn-cs"/>
              </a:rPr>
              <a:t> and </a:t>
            </a:r>
            <a:r>
              <a:rPr kumimoji="0" lang="de-DE" sz="1100" b="0" i="0" u="none" strike="noStrike" kern="1200" cap="none" spc="0" normalizeH="0" baseline="0" noProof="0" dirty="0" err="1">
                <a:ln>
                  <a:noFill/>
                </a:ln>
                <a:solidFill>
                  <a:srgbClr val="C00000"/>
                </a:solidFill>
                <a:effectLst/>
                <a:uLnTx/>
                <a:uFillTx/>
                <a:latin typeface="Calibri" panose="020F0502020204030204"/>
                <a:ea typeface="+mn-ea"/>
                <a:cs typeface="+mn-cs"/>
              </a:rPr>
              <a:t>Standardized</a:t>
            </a:r>
            <a:r>
              <a:rPr kumimoji="0" lang="de-DE" sz="11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100" b="0" i="0" u="none" strike="noStrike" kern="1200" cap="none" spc="0" normalizeH="0" baseline="0" noProof="0" dirty="0" err="1">
                <a:ln>
                  <a:noFill/>
                </a:ln>
                <a:solidFill>
                  <a:srgbClr val="C00000"/>
                </a:solidFill>
                <a:effectLst/>
                <a:uLnTx/>
                <a:uFillTx/>
                <a:latin typeface="Calibri" panose="020F0502020204030204"/>
                <a:ea typeface="+mn-ea"/>
                <a:cs typeface="+mn-cs"/>
              </a:rPr>
              <a:t>if</a:t>
            </a:r>
            <a:r>
              <a:rPr kumimoji="0" lang="de-DE" sz="11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100" b="0" i="0" u="none" strike="noStrike" kern="1200" cap="none" spc="0" normalizeH="0" baseline="0" noProof="0" dirty="0" err="1">
                <a:ln>
                  <a:noFill/>
                </a:ln>
                <a:solidFill>
                  <a:srgbClr val="C00000"/>
                </a:solidFill>
                <a:effectLst/>
                <a:uLnTx/>
                <a:uFillTx/>
                <a:latin typeface="Calibri" panose="020F0502020204030204"/>
                <a:ea typeface="+mn-ea"/>
                <a:cs typeface="+mn-cs"/>
              </a:rPr>
              <a:t>no</a:t>
            </a:r>
            <a:r>
              <a:rPr kumimoji="0" lang="de-DE" sz="11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100" b="0" i="0" u="none" strike="noStrike" kern="1200" cap="none" spc="0" normalizeH="0" baseline="0" noProof="0" dirty="0" err="1">
                <a:ln>
                  <a:noFill/>
                </a:ln>
                <a:solidFill>
                  <a:srgbClr val="C00000"/>
                </a:solidFill>
                <a:effectLst/>
                <a:uLnTx/>
                <a:uFillTx/>
                <a:latin typeface="Calibri" panose="020F0502020204030204"/>
                <a:ea typeface="+mn-ea"/>
                <a:cs typeface="+mn-cs"/>
              </a:rPr>
              <a:t>standards</a:t>
            </a:r>
            <a:r>
              <a:rPr kumimoji="0" lang="de-DE" sz="11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100" b="0" i="0" u="none" strike="noStrike" kern="1200" cap="none" spc="0" normalizeH="0" baseline="0" noProof="0" dirty="0" err="1">
                <a:ln>
                  <a:noFill/>
                </a:ln>
                <a:solidFill>
                  <a:srgbClr val="C00000"/>
                </a:solidFill>
                <a:effectLst/>
                <a:uLnTx/>
                <a:uFillTx/>
                <a:latin typeface="Calibri" panose="020F0502020204030204"/>
                <a:ea typeface="+mn-ea"/>
                <a:cs typeface="+mn-cs"/>
              </a:rPr>
              <a:t>exist</a:t>
            </a:r>
            <a:r>
              <a:rPr kumimoji="0" lang="de-DE" sz="11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100" b="0" i="0" u="none" strike="noStrike" kern="1200" cap="none" spc="0" normalizeH="0" baseline="0" noProof="0" dirty="0" err="1">
                <a:ln>
                  <a:noFill/>
                </a:ln>
                <a:solidFill>
                  <a:srgbClr val="C00000"/>
                </a:solidFill>
                <a:effectLst/>
                <a:uLnTx/>
                <a:uFillTx/>
                <a:latin typeface="Calibri" panose="020F0502020204030204"/>
                <a:ea typeface="+mn-ea"/>
                <a:cs typeface="+mn-cs"/>
              </a:rPr>
              <a:t>including</a:t>
            </a:r>
            <a:r>
              <a:rPr kumimoji="0" lang="de-DE" sz="11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100" b="0" i="1" u="none" strike="noStrike" kern="1200" cap="none" spc="0" normalizeH="0" baseline="0" noProof="0" dirty="0">
                <a:ln>
                  <a:noFill/>
                </a:ln>
                <a:solidFill>
                  <a:srgbClr val="C00000"/>
                </a:solidFill>
                <a:effectLst/>
                <a:uLnTx/>
                <a:uFillTx/>
                <a:latin typeface="Calibri" panose="020F0502020204030204"/>
                <a:ea typeface="+mn-ea"/>
                <a:cs typeface="+mn-cs"/>
              </a:rPr>
              <a:t>KP-</a:t>
            </a:r>
            <a:r>
              <a:rPr kumimoji="0" lang="de-DE" sz="1100" b="0" i="1" u="none" strike="noStrike" kern="1200" cap="none" spc="0" normalizeH="0" baseline="0" noProof="0" dirty="0" err="1">
                <a:ln>
                  <a:noFill/>
                </a:ln>
                <a:solidFill>
                  <a:srgbClr val="C00000"/>
                </a:solidFill>
                <a:effectLst/>
                <a:uLnTx/>
                <a:uFillTx/>
                <a:latin typeface="Calibri" panose="020F0502020204030204"/>
                <a:ea typeface="+mn-ea"/>
                <a:cs typeface="+mn-cs"/>
              </a:rPr>
              <a:t>to</a:t>
            </a:r>
            <a:r>
              <a:rPr kumimoji="0" lang="de-DE" sz="1100" b="0" i="1" u="none" strike="noStrike" kern="1200" cap="none" spc="0" normalizeH="0" baseline="0" noProof="0" dirty="0">
                <a:ln>
                  <a:noFill/>
                </a:ln>
                <a:solidFill>
                  <a:srgbClr val="C00000"/>
                </a:solidFill>
                <a:effectLst/>
                <a:uLnTx/>
                <a:uFillTx/>
                <a:latin typeface="Calibri" panose="020F0502020204030204"/>
                <a:ea typeface="+mn-ea"/>
                <a:cs typeface="+mn-cs"/>
              </a:rPr>
              <a:t>-KP </a:t>
            </a:r>
            <a:r>
              <a:rPr kumimoji="0" lang="de-DE" sz="1100" b="0" i="1" u="none" strike="noStrike" kern="1200" cap="none" spc="0" normalizeH="0" baseline="0" noProof="0" dirty="0" err="1">
                <a:ln>
                  <a:noFill/>
                </a:ln>
                <a:solidFill>
                  <a:srgbClr val="C00000"/>
                </a:solidFill>
                <a:effectLst/>
                <a:uLnTx/>
                <a:uFillTx/>
                <a:latin typeface="Calibri" panose="020F0502020204030204"/>
                <a:ea typeface="+mn-ea"/>
                <a:cs typeface="+mn-cs"/>
              </a:rPr>
              <a:t>Federation</a:t>
            </a:r>
            <a:r>
              <a:rPr kumimoji="0" lang="de-DE" sz="1100" b="0" i="1"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100" b="0" i="0" u="none" strike="noStrike" kern="1200" cap="none" spc="0" normalizeH="0" baseline="0" noProof="0" dirty="0">
                <a:ln>
                  <a:noFill/>
                </a:ln>
                <a:solidFill>
                  <a:srgbClr val="C00000"/>
                </a:solidFill>
                <a:effectLst/>
                <a:uLnTx/>
                <a:uFillTx/>
                <a:latin typeface="Calibri" panose="020F0502020204030204"/>
                <a:ea typeface="+mn-ea"/>
                <a:cs typeface="+mn-cs"/>
              </a:rPr>
              <a:t>Reference Points. </a:t>
            </a:r>
            <a:r>
              <a:rPr kumimoji="0" lang="de-DE" sz="1100" b="0" i="0" u="none" strike="noStrike" kern="1200" cap="none" spc="0" normalizeH="0" baseline="0" noProof="0" dirty="0">
                <a:ln>
                  <a:noFill/>
                </a:ln>
                <a:solidFill>
                  <a:srgbClr val="C00000"/>
                </a:solidFill>
                <a:effectLst/>
                <a:uLnTx/>
                <a:uFillTx/>
                <a:latin typeface="Calibri" panose="020F0502020204030204"/>
                <a:ea typeface="+mn-ea"/>
                <a:cs typeface="+mn-cs"/>
                <a:sym typeface="Wingdings" panose="05000000000000000000" pitchFamily="2" charset="2"/>
              </a:rPr>
              <a:t> </a:t>
            </a:r>
            <a:r>
              <a:rPr kumimoji="0" lang="de-DE" sz="1100" b="1" i="1" u="none" strike="noStrike" kern="1200" cap="none" spc="0" normalizeH="0" baseline="0" noProof="0" dirty="0" err="1">
                <a:ln>
                  <a:noFill/>
                </a:ln>
                <a:solidFill>
                  <a:srgbClr val="C00000"/>
                </a:solidFill>
                <a:effectLst/>
                <a:uLnTx/>
                <a:uFillTx/>
                <a:latin typeface="Calibri" panose="020F0502020204030204"/>
                <a:ea typeface="+mn-ea"/>
                <a:cs typeface="+mn-cs"/>
              </a:rPr>
              <a:t>Implies</a:t>
            </a:r>
            <a:r>
              <a:rPr kumimoji="0" lang="de-DE" sz="1100" b="1" i="1" u="none" strike="noStrike" kern="1200" cap="none" spc="0" normalizeH="0" baseline="0" noProof="0" dirty="0">
                <a:ln>
                  <a:noFill/>
                </a:ln>
                <a:solidFill>
                  <a:srgbClr val="C00000"/>
                </a:solidFill>
                <a:effectLst/>
                <a:uLnTx/>
                <a:uFillTx/>
                <a:latin typeface="Calibri" panose="020F0502020204030204"/>
                <a:ea typeface="+mn-ea"/>
                <a:cs typeface="+mn-cs"/>
              </a:rPr>
              <a:t> a Call </a:t>
            </a:r>
            <a:r>
              <a:rPr kumimoji="0" lang="de-DE" sz="1100" b="1" i="1" u="none" strike="noStrike" kern="1200" cap="none" spc="0" normalizeH="0" baseline="0" noProof="0" dirty="0" err="1">
                <a:ln>
                  <a:noFill/>
                </a:ln>
                <a:solidFill>
                  <a:srgbClr val="C00000"/>
                </a:solidFill>
                <a:effectLst/>
                <a:uLnTx/>
                <a:uFillTx/>
                <a:latin typeface="Calibri" panose="020F0502020204030204"/>
                <a:ea typeface="+mn-ea"/>
                <a:cs typeface="+mn-cs"/>
              </a:rPr>
              <a:t>for</a:t>
            </a:r>
            <a:r>
              <a:rPr kumimoji="0" lang="de-DE" sz="1100" b="1" i="1" u="none" strike="noStrike" kern="1200" cap="none" spc="0" normalizeH="0" baseline="0" noProof="0" dirty="0">
                <a:ln>
                  <a:noFill/>
                </a:ln>
                <a:solidFill>
                  <a:srgbClr val="C00000"/>
                </a:solidFill>
                <a:effectLst/>
                <a:uLnTx/>
                <a:uFillTx/>
                <a:latin typeface="Calibri" panose="020F0502020204030204"/>
                <a:ea typeface="+mn-ea"/>
                <a:cs typeface="+mn-cs"/>
              </a:rPr>
              <a:t> Action </a:t>
            </a:r>
            <a:r>
              <a:rPr kumimoji="0" lang="de-DE" sz="1100" b="1" i="1" u="none" strike="noStrike" kern="1200" cap="none" spc="0" normalizeH="0" baseline="0" noProof="0" dirty="0" err="1">
                <a:ln>
                  <a:noFill/>
                </a:ln>
                <a:solidFill>
                  <a:srgbClr val="C00000"/>
                </a:solidFill>
                <a:effectLst/>
                <a:uLnTx/>
                <a:uFillTx/>
                <a:latin typeface="Calibri" panose="020F0502020204030204"/>
                <a:ea typeface="+mn-ea"/>
                <a:cs typeface="+mn-cs"/>
              </a:rPr>
              <a:t>for</a:t>
            </a:r>
            <a:r>
              <a:rPr kumimoji="0" lang="de-DE" sz="1100" b="1" i="1" u="none" strike="noStrike" kern="1200" cap="none" spc="0" normalizeH="0" baseline="0" noProof="0" dirty="0">
                <a:ln>
                  <a:noFill/>
                </a:ln>
                <a:solidFill>
                  <a:srgbClr val="C00000"/>
                </a:solidFill>
                <a:effectLst/>
                <a:uLnTx/>
                <a:uFillTx/>
                <a:latin typeface="Calibri" panose="020F0502020204030204"/>
                <a:ea typeface="+mn-ea"/>
                <a:cs typeface="+mn-cs"/>
              </a:rPr>
              <a:t> Joint </a:t>
            </a:r>
            <a:r>
              <a:rPr kumimoji="0" lang="de-DE" sz="1100" b="1" i="1" u="none" strike="noStrike" kern="1200" cap="none" spc="0" normalizeH="0" baseline="0" noProof="0" dirty="0" err="1">
                <a:ln>
                  <a:noFill/>
                </a:ln>
                <a:solidFill>
                  <a:srgbClr val="C00000"/>
                </a:solidFill>
                <a:effectLst/>
                <a:uLnTx/>
                <a:uFillTx/>
                <a:latin typeface="Calibri" panose="020F0502020204030204"/>
                <a:ea typeface="+mn-ea"/>
                <a:cs typeface="+mn-cs"/>
              </a:rPr>
              <a:t>efforts</a:t>
            </a:r>
            <a:r>
              <a:rPr kumimoji="0" lang="de-DE" sz="1100" b="1" i="1"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100" b="1" i="1" u="none" strike="noStrike" kern="1200" cap="none" spc="0" normalizeH="0" baseline="0" noProof="0" dirty="0" err="1">
                <a:ln>
                  <a:noFill/>
                </a:ln>
                <a:solidFill>
                  <a:srgbClr val="C00000"/>
                </a:solidFill>
                <a:effectLst/>
                <a:uLnTx/>
                <a:uFillTx/>
                <a:latin typeface="Calibri" panose="020F0502020204030204"/>
                <a:ea typeface="+mn-ea"/>
                <a:cs typeface="+mn-cs"/>
              </a:rPr>
              <a:t>by</a:t>
            </a:r>
            <a:r>
              <a:rPr kumimoji="0" lang="de-DE" sz="1100" b="1" i="1" u="none" strike="noStrike" kern="1200" cap="none" spc="0" normalizeH="0" baseline="0" noProof="0" dirty="0">
                <a:ln>
                  <a:noFill/>
                </a:ln>
                <a:solidFill>
                  <a:srgbClr val="C00000"/>
                </a:solidFill>
                <a:effectLst/>
                <a:uLnTx/>
                <a:uFillTx/>
                <a:latin typeface="Calibri" panose="020F0502020204030204"/>
                <a:ea typeface="+mn-ea"/>
                <a:cs typeface="+mn-cs"/>
              </a:rPr>
              <a:t> Standards SDOs/Fora</a:t>
            </a:r>
          </a:p>
        </p:txBody>
      </p:sp>
      <p:sp>
        <p:nvSpPr>
          <p:cNvPr id="11" name="TextBox 7">
            <a:extLst>
              <a:ext uri="{FF2B5EF4-FFF2-40B4-BE49-F238E27FC236}">
                <a16:creationId xmlns:a16="http://schemas.microsoft.com/office/drawing/2014/main" id="{87E19CCE-0B41-49F5-A94D-173F57423048}"/>
              </a:ext>
            </a:extLst>
          </p:cNvPr>
          <p:cNvSpPr txBox="1"/>
          <p:nvPr/>
        </p:nvSpPr>
        <p:spPr>
          <a:xfrm>
            <a:off x="7691552" y="3985982"/>
            <a:ext cx="1385703" cy="523220"/>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C00000"/>
                </a:solidFill>
                <a:effectLst/>
                <a:uLnTx/>
                <a:uFillTx/>
                <a:latin typeface="Calibri" panose="020F0502020204030204"/>
                <a:ea typeface="+mn-ea"/>
                <a:cs typeface="+mn-cs"/>
              </a:rPr>
              <a:t>ETSI TR 103 </a:t>
            </a:r>
            <a:r>
              <a:rPr kumimoji="0" lang="de-DE" sz="1400" b="1" i="0" u="none" strike="noStrike" kern="1200" cap="none" spc="0" normalizeH="0" baseline="0" noProof="0" dirty="0" smtClean="0">
                <a:ln>
                  <a:noFill/>
                </a:ln>
                <a:solidFill>
                  <a:srgbClr val="C00000"/>
                </a:solidFill>
                <a:effectLst/>
                <a:uLnTx/>
                <a:uFillTx/>
                <a:latin typeface="Calibri" panose="020F0502020204030204"/>
                <a:ea typeface="+mn-ea"/>
                <a:cs typeface="+mn-cs"/>
              </a:rPr>
              <a:t>747</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err="1" smtClean="0">
                <a:ln>
                  <a:noFill/>
                </a:ln>
                <a:solidFill>
                  <a:srgbClr val="C00000"/>
                </a:solidFill>
                <a:effectLst/>
                <a:uLnTx/>
                <a:uFillTx/>
                <a:latin typeface="Calibri" panose="020F0502020204030204"/>
                <a:ea typeface="+mn-ea"/>
                <a:cs typeface="+mn-cs"/>
              </a:rPr>
              <a:t>Has</a:t>
            </a:r>
            <a:r>
              <a:rPr kumimoji="0" lang="de-DE" sz="1400" b="0" i="0" u="none" strike="noStrike" kern="1200" cap="none" spc="0" normalizeH="0" baseline="0" noProof="0" dirty="0" smtClean="0">
                <a:ln>
                  <a:noFill/>
                </a:ln>
                <a:solidFill>
                  <a:srgbClr val="C00000"/>
                </a:solidFill>
                <a:effectLst/>
                <a:uLnTx/>
                <a:uFillTx/>
                <a:latin typeface="Calibri" panose="020F0502020204030204"/>
                <a:ea typeface="+mn-ea"/>
                <a:cs typeface="+mn-cs"/>
              </a:rPr>
              <a:t> </a:t>
            </a:r>
            <a:r>
              <a:rPr kumimoji="0" lang="de-DE" sz="1400" b="0" i="0" u="none" strike="noStrike" kern="1200" cap="none" spc="0" normalizeH="0" baseline="0" noProof="0" dirty="0" err="1" smtClean="0">
                <a:ln>
                  <a:noFill/>
                </a:ln>
                <a:solidFill>
                  <a:srgbClr val="C00000"/>
                </a:solidFill>
                <a:effectLst/>
                <a:uLnTx/>
                <a:uFillTx/>
                <a:latin typeface="Calibri" panose="020F0502020204030204"/>
                <a:ea typeface="+mn-ea"/>
                <a:cs typeface="+mn-cs"/>
              </a:rPr>
              <a:t>Insights</a:t>
            </a:r>
            <a:endParaRPr kumimoji="0" lang="de-DE" sz="1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nvGrpSpPr>
          <p:cNvPr id="12" name="Gruppieren 11"/>
          <p:cNvGrpSpPr/>
          <p:nvPr/>
        </p:nvGrpSpPr>
        <p:grpSpPr>
          <a:xfrm>
            <a:off x="3543300" y="1117829"/>
            <a:ext cx="669471" cy="470263"/>
            <a:chOff x="3543300" y="1110343"/>
            <a:chExt cx="880555" cy="470263"/>
          </a:xfrm>
        </p:grpSpPr>
        <p:grpSp>
          <p:nvGrpSpPr>
            <p:cNvPr id="13" name="Gruppieren 12"/>
            <p:cNvGrpSpPr/>
            <p:nvPr/>
          </p:nvGrpSpPr>
          <p:grpSpPr>
            <a:xfrm>
              <a:off x="3689498" y="1110343"/>
              <a:ext cx="734357" cy="470263"/>
              <a:chOff x="3689498" y="1110343"/>
              <a:chExt cx="734357" cy="470263"/>
            </a:xfrm>
          </p:grpSpPr>
          <p:cxnSp>
            <p:nvCxnSpPr>
              <p:cNvPr id="15" name="Gerader Verbinder 14"/>
              <p:cNvCxnSpPr/>
              <p:nvPr/>
            </p:nvCxnSpPr>
            <p:spPr>
              <a:xfrm flipV="1">
                <a:off x="3716383" y="1110343"/>
                <a:ext cx="0" cy="470263"/>
              </a:xfrm>
              <a:prstGeom prst="line">
                <a:avLst/>
              </a:prstGeom>
              <a:ln w="57150">
                <a:solidFill>
                  <a:srgbClr val="92D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p:nvCxnSpPr>
            <p:spPr>
              <a:xfrm flipH="1" flipV="1">
                <a:off x="3689498" y="1116876"/>
                <a:ext cx="734357" cy="6533"/>
              </a:xfrm>
              <a:prstGeom prst="line">
                <a:avLst/>
              </a:prstGeom>
              <a:ln w="57150">
                <a:solidFill>
                  <a:srgbClr val="92D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4" name="Gerader Verbinder 13"/>
            <p:cNvCxnSpPr/>
            <p:nvPr/>
          </p:nvCxnSpPr>
          <p:spPr>
            <a:xfrm>
              <a:off x="3543300" y="1270635"/>
              <a:ext cx="34616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7" name="Abgerundetes Rechteck 16"/>
          <p:cNvSpPr/>
          <p:nvPr/>
        </p:nvSpPr>
        <p:spPr>
          <a:xfrm>
            <a:off x="4212771" y="899364"/>
            <a:ext cx="1902279" cy="600891"/>
          </a:xfrm>
          <a:prstGeom prst="roundRect">
            <a:avLst/>
          </a:prstGeom>
          <a:solidFill>
            <a:schemeClr val="accent5">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smtClean="0">
                <a:ln>
                  <a:noFill/>
                </a:ln>
                <a:solidFill>
                  <a:srgbClr val="000000"/>
                </a:solidFill>
                <a:effectLst/>
                <a:uLnTx/>
                <a:uFillTx/>
                <a:latin typeface="Calibri" panose="020F0502020204030204"/>
                <a:ea typeface="+mn-ea"/>
                <a:cs typeface="+mn-cs"/>
              </a:rPr>
              <a:t>Service </a:t>
            </a:r>
            <a:r>
              <a:rPr kumimoji="0" lang="de-DE" sz="1200" b="1" i="0" u="none" strike="noStrike" kern="1200" cap="none" spc="0" normalizeH="0" baseline="0" noProof="0" dirty="0" err="1" smtClean="0">
                <a:ln>
                  <a:noFill/>
                </a:ln>
                <a:solidFill>
                  <a:srgbClr val="000000"/>
                </a:solidFill>
                <a:effectLst/>
                <a:uLnTx/>
                <a:uFillTx/>
                <a:latin typeface="Calibri" panose="020F0502020204030204"/>
                <a:ea typeface="+mn-ea"/>
                <a:cs typeface="+mn-cs"/>
              </a:rPr>
              <a:t>Federation</a:t>
            </a:r>
            <a:r>
              <a:rPr kumimoji="0" lang="de-DE" sz="1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de-DE" sz="1200" b="1" i="0" u="none" strike="noStrike" kern="1200" cap="none" spc="0" normalizeH="0" baseline="0" noProof="0" dirty="0" smtClean="0">
                <a:ln>
                  <a:noFill/>
                </a:ln>
                <a:solidFill>
                  <a:srgbClr val="000000"/>
                </a:solidFill>
                <a:effectLst/>
                <a:uLnTx/>
                <a:uFillTx/>
                <a:latin typeface="Calibri" panose="020F0502020204030204"/>
                <a:ea typeface="+mn-ea"/>
                <a:cs typeface="+mn-cs"/>
              </a:rPr>
              <a:t>Orchestration &amp; Management </a:t>
            </a:r>
            <a:r>
              <a:rPr kumimoji="0" lang="de-DE" sz="1200" b="1" i="0" u="none" strike="noStrike" kern="1200" cap="none" spc="0" normalizeH="0" baseline="0" noProof="0" dirty="0" err="1" smtClean="0">
                <a:ln>
                  <a:noFill/>
                </a:ln>
                <a:solidFill>
                  <a:srgbClr val="000000"/>
                </a:solidFill>
                <a:effectLst/>
                <a:uLnTx/>
                <a:uFillTx/>
                <a:latin typeface="Calibri" panose="020F0502020204030204"/>
                <a:ea typeface="+mn-ea"/>
                <a:cs typeface="+mn-cs"/>
              </a:rPr>
              <a:t>Platform</a:t>
            </a:r>
            <a:endParaRPr kumimoji="0" lang="en-US" sz="1200" b="1" i="0" u="none" strike="noStrike" kern="1200" cap="none" spc="0" normalizeH="0" baseline="0" noProof="0" dirty="0" err="1" smtClean="0">
              <a:ln>
                <a:noFill/>
              </a:ln>
              <a:solidFill>
                <a:srgbClr val="000000"/>
              </a:solidFill>
              <a:effectLst/>
              <a:uLnTx/>
              <a:uFillTx/>
              <a:latin typeface="Calibri" panose="020F0502020204030204"/>
              <a:ea typeface="+mn-ea"/>
              <a:cs typeface="+mn-cs"/>
            </a:endParaRPr>
          </a:p>
        </p:txBody>
      </p:sp>
      <p:cxnSp>
        <p:nvCxnSpPr>
          <p:cNvPr id="18" name="Gerader Verbinder 17"/>
          <p:cNvCxnSpPr/>
          <p:nvPr/>
        </p:nvCxnSpPr>
        <p:spPr>
          <a:xfrm flipH="1">
            <a:off x="4572000" y="2018211"/>
            <a:ext cx="378824" cy="0"/>
          </a:xfrm>
          <a:prstGeom prst="line">
            <a:avLst/>
          </a:prstGeom>
          <a:ln w="38100">
            <a:solidFill>
              <a:srgbClr val="92D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Abgerundetes Rechteck 18"/>
          <p:cNvSpPr/>
          <p:nvPr/>
        </p:nvSpPr>
        <p:spPr>
          <a:xfrm>
            <a:off x="4950824" y="1600875"/>
            <a:ext cx="1164226" cy="1064623"/>
          </a:xfrm>
          <a:prstGeom prst="round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smtClean="0">
                <a:ln>
                  <a:noFill/>
                </a:ln>
                <a:solidFill>
                  <a:srgbClr val="000000"/>
                </a:solidFill>
                <a:effectLst/>
                <a:uLnTx/>
                <a:uFillTx/>
                <a:latin typeface="Calibri" panose="020F0502020204030204"/>
                <a:ea typeface="+mn-ea"/>
                <a:cs typeface="+mn-cs"/>
              </a:rPr>
              <a:t>GANA </a:t>
            </a:r>
            <a:r>
              <a:rPr kumimoji="0" lang="de-DE" sz="1400" b="1" i="0" u="none" strike="noStrike" kern="1200" cap="none" spc="0" normalizeH="0" baseline="0" noProof="0" dirty="0" err="1" smtClean="0">
                <a:ln>
                  <a:noFill/>
                </a:ln>
                <a:solidFill>
                  <a:srgbClr val="000000"/>
                </a:solidFill>
                <a:effectLst/>
                <a:uLnTx/>
                <a:uFillTx/>
                <a:latin typeface="Calibri" panose="020F0502020204030204"/>
                <a:ea typeface="+mn-ea"/>
                <a:cs typeface="+mn-cs"/>
              </a:rPr>
              <a:t>KP_x</a:t>
            </a:r>
            <a:r>
              <a:rPr kumimoji="0" lang="de-DE" sz="1400" b="1" i="0" u="none" strike="noStrike" kern="1200" cap="none" spc="0" normalizeH="0" baseline="0" noProof="0" dirty="0" smtClean="0">
                <a:ln>
                  <a:noFill/>
                </a:ln>
                <a:solidFill>
                  <a:srgbClr val="000000"/>
                </a:solidFill>
                <a:effectLst/>
                <a:uLnTx/>
                <a:uFillTx/>
                <a:latin typeface="Calibri" panose="020F0502020204030204"/>
                <a:ea typeface="+mn-ea"/>
                <a:cs typeface="+mn-cs"/>
              </a:rPr>
              <a:t> </a:t>
            </a:r>
            <a:endParaRPr kumimoji="0" lang="en-US" sz="1400" b="1" i="0" u="none" strike="noStrike" kern="1200" cap="none" spc="0" normalizeH="0" baseline="0" noProof="0" dirty="0" err="1" smtClean="0">
              <a:ln>
                <a:noFill/>
              </a:ln>
              <a:solidFill>
                <a:srgbClr val="000000"/>
              </a:solidFill>
              <a:effectLst/>
              <a:uLnTx/>
              <a:uFillTx/>
              <a:latin typeface="Calibri" panose="020F0502020204030204"/>
              <a:ea typeface="+mn-ea"/>
              <a:cs typeface="+mn-cs"/>
            </a:endParaRPr>
          </a:p>
        </p:txBody>
      </p:sp>
      <p:cxnSp>
        <p:nvCxnSpPr>
          <p:cNvPr id="20" name="Gerader Verbinder 19"/>
          <p:cNvCxnSpPr/>
          <p:nvPr/>
        </p:nvCxnSpPr>
        <p:spPr>
          <a:xfrm flipV="1">
            <a:off x="4774549" y="1910711"/>
            <a:ext cx="0" cy="215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itle 2"/>
          <p:cNvSpPr txBox="1">
            <a:spLocks/>
          </p:cNvSpPr>
          <p:nvPr/>
        </p:nvSpPr>
        <p:spPr bwMode="auto">
          <a:xfrm>
            <a:off x="6420394" y="1861307"/>
            <a:ext cx="2656861"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364" bIns="0" numCol="1" anchor="ctr" anchorCtr="0" compatLnSpc="1">
            <a:prstTxWarp prst="textNoShape">
              <a:avLst/>
            </a:prstTxWarp>
          </a:bodyPr>
          <a:lstStyle>
            <a:lvl1pPr algn="just" rtl="0" eaLnBrk="0" fontAlgn="base" hangingPunct="0">
              <a:spcBef>
                <a:spcPct val="0"/>
              </a:spcBef>
              <a:spcAft>
                <a:spcPct val="0"/>
              </a:spcAft>
              <a:defRPr sz="1800" b="1" kern="1200">
                <a:solidFill>
                  <a:schemeClr val="tx1"/>
                </a:solidFill>
                <a:latin typeface="+mj-lt"/>
                <a:ea typeface="ＭＳ Ｐゴシック" charset="0"/>
                <a:cs typeface="ＭＳ Ｐゴシック" charset="0"/>
              </a:defRPr>
            </a:lvl1pPr>
            <a:lvl2pPr algn="just" rtl="0" eaLnBrk="0" fontAlgn="base" hangingPunct="0">
              <a:spcBef>
                <a:spcPct val="0"/>
              </a:spcBef>
              <a:spcAft>
                <a:spcPct val="0"/>
              </a:spcAft>
              <a:defRPr sz="1800" b="1">
                <a:solidFill>
                  <a:schemeClr val="tx1"/>
                </a:solidFill>
                <a:latin typeface="Calibri" pitchFamily="34" charset="0"/>
                <a:ea typeface="ＭＳ Ｐゴシック" charset="0"/>
                <a:cs typeface="ＭＳ Ｐゴシック" charset="0"/>
              </a:defRPr>
            </a:lvl2pPr>
            <a:lvl3pPr algn="just" rtl="0" eaLnBrk="0" fontAlgn="base" hangingPunct="0">
              <a:spcBef>
                <a:spcPct val="0"/>
              </a:spcBef>
              <a:spcAft>
                <a:spcPct val="0"/>
              </a:spcAft>
              <a:defRPr sz="1800" b="1">
                <a:solidFill>
                  <a:schemeClr val="tx1"/>
                </a:solidFill>
                <a:latin typeface="Calibri" pitchFamily="34" charset="0"/>
                <a:ea typeface="ＭＳ Ｐゴシック" charset="0"/>
                <a:cs typeface="ＭＳ Ｐゴシック" charset="0"/>
              </a:defRPr>
            </a:lvl3pPr>
            <a:lvl4pPr algn="just" rtl="0" eaLnBrk="0" fontAlgn="base" hangingPunct="0">
              <a:spcBef>
                <a:spcPct val="0"/>
              </a:spcBef>
              <a:spcAft>
                <a:spcPct val="0"/>
              </a:spcAft>
              <a:defRPr sz="1800" b="1">
                <a:solidFill>
                  <a:schemeClr val="tx1"/>
                </a:solidFill>
                <a:latin typeface="Calibri" pitchFamily="34" charset="0"/>
                <a:ea typeface="ＭＳ Ｐゴシック" charset="0"/>
                <a:cs typeface="ＭＳ Ｐゴシック" charset="0"/>
              </a:defRPr>
            </a:lvl4pPr>
            <a:lvl5pPr algn="just" rtl="0" eaLnBrk="0" fontAlgn="base" hangingPunct="0">
              <a:spcBef>
                <a:spcPct val="0"/>
              </a:spcBef>
              <a:spcAft>
                <a:spcPct val="0"/>
              </a:spcAft>
              <a:defRPr sz="1800" b="1">
                <a:solidFill>
                  <a:schemeClr val="tx1"/>
                </a:solidFill>
                <a:latin typeface="Calibri" pitchFamily="34" charset="0"/>
                <a:ea typeface="ＭＳ Ｐゴシック" charset="0"/>
                <a:cs typeface="ＭＳ Ｐゴシック" charset="0"/>
              </a:defRPr>
            </a:lvl5pPr>
            <a:lvl6pPr marL="342615" algn="l" rtl="0" eaLnBrk="1" fontAlgn="base" hangingPunct="1">
              <a:spcBef>
                <a:spcPct val="0"/>
              </a:spcBef>
              <a:spcAft>
                <a:spcPct val="0"/>
              </a:spcAft>
              <a:defRPr sz="1800" b="1">
                <a:solidFill>
                  <a:schemeClr val="tx1"/>
                </a:solidFill>
                <a:latin typeface="Calibri" pitchFamily="34" charset="0"/>
              </a:defRPr>
            </a:lvl6pPr>
            <a:lvl7pPr marL="685234" algn="l" rtl="0" eaLnBrk="1" fontAlgn="base" hangingPunct="1">
              <a:spcBef>
                <a:spcPct val="0"/>
              </a:spcBef>
              <a:spcAft>
                <a:spcPct val="0"/>
              </a:spcAft>
              <a:defRPr sz="1800" b="1">
                <a:solidFill>
                  <a:schemeClr val="tx1"/>
                </a:solidFill>
                <a:latin typeface="Calibri" pitchFamily="34" charset="0"/>
              </a:defRPr>
            </a:lvl7pPr>
            <a:lvl8pPr marL="1027853" algn="l" rtl="0" eaLnBrk="1" fontAlgn="base" hangingPunct="1">
              <a:spcBef>
                <a:spcPct val="0"/>
              </a:spcBef>
              <a:spcAft>
                <a:spcPct val="0"/>
              </a:spcAft>
              <a:defRPr sz="1800" b="1">
                <a:solidFill>
                  <a:schemeClr val="tx1"/>
                </a:solidFill>
                <a:latin typeface="Calibri" pitchFamily="34" charset="0"/>
              </a:defRPr>
            </a:lvl8pPr>
            <a:lvl9pPr marL="1370471" algn="l" rtl="0" eaLnBrk="1" fontAlgn="base" hangingPunct="1">
              <a:spcBef>
                <a:spcPct val="0"/>
              </a:spcBef>
              <a:spcAft>
                <a:spcPct val="0"/>
              </a:spcAft>
              <a:defRPr sz="1800" b="1">
                <a:solidFill>
                  <a:schemeClr val="tx1"/>
                </a:solidFill>
                <a:latin typeface="Calibri"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de-DE" sz="1400" b="1" i="0" u="none" strike="noStrike" kern="1200" cap="none" spc="0" normalizeH="0" baseline="0" noProof="0" dirty="0" err="1" smtClean="0">
                <a:ln>
                  <a:noFill/>
                </a:ln>
                <a:solidFill>
                  <a:srgbClr val="000000"/>
                </a:solidFill>
                <a:effectLst/>
                <a:uLnTx/>
                <a:uFillTx/>
                <a:latin typeface="Calibri Light" panose="020F0302020204030204"/>
                <a:ea typeface="ＭＳ Ｐゴシック" pitchFamily="34" charset="-128"/>
              </a:rPr>
              <a:t>What</a:t>
            </a:r>
            <a:r>
              <a:rPr kumimoji="0" lang="de-DE" sz="1400" b="1" i="0" u="none" strike="noStrike" kern="1200" cap="none" spc="0" normalizeH="0" baseline="0" noProof="0" dirty="0" smtClean="0">
                <a:ln>
                  <a:noFill/>
                </a:ln>
                <a:solidFill>
                  <a:srgbClr val="000000"/>
                </a:solidFill>
                <a:effectLst/>
                <a:uLnTx/>
                <a:uFillTx/>
                <a:latin typeface="Calibri Light" panose="020F0302020204030204"/>
                <a:ea typeface="ＭＳ Ｐゴシック" pitchFamily="34" charset="-128"/>
              </a:rPr>
              <a:t> </a:t>
            </a:r>
            <a:r>
              <a:rPr kumimoji="0" lang="de-DE" sz="1400" b="1" i="0" u="none" strike="noStrike" kern="1200" cap="none" spc="0" normalizeH="0" baseline="0" noProof="0" dirty="0" err="1" smtClean="0">
                <a:ln>
                  <a:noFill/>
                </a:ln>
                <a:solidFill>
                  <a:srgbClr val="000000"/>
                </a:solidFill>
                <a:effectLst/>
                <a:uLnTx/>
                <a:uFillTx/>
                <a:latin typeface="Calibri Light" panose="020F0302020204030204"/>
                <a:ea typeface="ＭＳ Ｐゴシック" pitchFamily="34" charset="-128"/>
              </a:rPr>
              <a:t>the</a:t>
            </a:r>
            <a:r>
              <a:rPr kumimoji="0" lang="de-DE" sz="1400" b="1" i="0" u="none" strike="noStrike" kern="1200" cap="none" spc="0" normalizeH="0" baseline="0" noProof="0" dirty="0" smtClean="0">
                <a:ln>
                  <a:noFill/>
                </a:ln>
                <a:solidFill>
                  <a:srgbClr val="000000"/>
                </a:solidFill>
                <a:effectLst/>
                <a:uLnTx/>
                <a:uFillTx/>
                <a:latin typeface="Calibri Light" panose="020F0302020204030204"/>
                <a:ea typeface="ＭＳ Ｐゴシック" pitchFamily="34" charset="-128"/>
              </a:rPr>
              <a:t> </a:t>
            </a:r>
            <a:r>
              <a:rPr kumimoji="0" lang="de-DE" sz="1400" b="1" i="0" u="none" strike="noStrike" kern="1200" cap="none" spc="0" normalizeH="0" baseline="0" noProof="0" dirty="0">
                <a:ln>
                  <a:noFill/>
                </a:ln>
                <a:solidFill>
                  <a:srgbClr val="000000"/>
                </a:solidFill>
                <a:effectLst/>
                <a:uLnTx/>
                <a:uFillTx/>
                <a:latin typeface="Calibri Light" panose="020F0302020204030204"/>
                <a:ea typeface="ＭＳ Ｐゴシック" pitchFamily="34" charset="-128"/>
              </a:rPr>
              <a:t>NIST </a:t>
            </a:r>
            <a:r>
              <a:rPr kumimoji="0" lang="de-DE" sz="1400" b="1" i="0" u="none" strike="noStrike" kern="1200" cap="none" spc="0" normalizeH="0" baseline="0" noProof="0" dirty="0" smtClean="0">
                <a:ln>
                  <a:noFill/>
                </a:ln>
                <a:solidFill>
                  <a:srgbClr val="000000"/>
                </a:solidFill>
                <a:effectLst/>
                <a:uLnTx/>
                <a:uFillTx/>
                <a:latin typeface="Calibri Light" panose="020F0302020204030204"/>
                <a:ea typeface="ＭＳ Ｐゴシック" pitchFamily="34" charset="-128"/>
              </a:rPr>
              <a:t>MDKP-PWG </a:t>
            </a:r>
            <a:r>
              <a:rPr kumimoji="0" lang="de-DE" sz="1400" b="1" i="0" u="none" strike="noStrike" kern="1200" cap="none" spc="0" normalizeH="0" baseline="0" noProof="0" dirty="0" err="1" smtClean="0">
                <a:ln>
                  <a:noFill/>
                </a:ln>
                <a:solidFill>
                  <a:srgbClr val="000000"/>
                </a:solidFill>
                <a:effectLst/>
                <a:uLnTx/>
                <a:uFillTx/>
                <a:latin typeface="Calibri Light" panose="020F0302020204030204"/>
                <a:ea typeface="ＭＳ Ｐゴシック" pitchFamily="34" charset="-128"/>
              </a:rPr>
              <a:t>should</a:t>
            </a:r>
            <a:r>
              <a:rPr kumimoji="0" lang="de-DE" sz="1400" b="1" i="0" u="none" strike="noStrike" kern="1200" cap="none" spc="0" normalizeH="0" baseline="0" noProof="0" dirty="0" smtClean="0">
                <a:ln>
                  <a:noFill/>
                </a:ln>
                <a:solidFill>
                  <a:srgbClr val="000000"/>
                </a:solidFill>
                <a:effectLst/>
                <a:uLnTx/>
                <a:uFillTx/>
                <a:latin typeface="Calibri Light" panose="020F0302020204030204"/>
                <a:ea typeface="ＭＳ Ｐゴシック" pitchFamily="34" charset="-128"/>
              </a:rPr>
              <a:t> </a:t>
            </a:r>
            <a:r>
              <a:rPr kumimoji="0" lang="de-DE" sz="1400" b="1" i="0" u="none" strike="noStrike" kern="1200" cap="none" spc="0" normalizeH="0" baseline="0" noProof="0" dirty="0" err="1" smtClean="0">
                <a:ln>
                  <a:noFill/>
                </a:ln>
                <a:solidFill>
                  <a:srgbClr val="000000"/>
                </a:solidFill>
                <a:effectLst/>
                <a:uLnTx/>
                <a:uFillTx/>
                <a:latin typeface="Calibri Light" panose="020F0302020204030204"/>
                <a:ea typeface="ＭＳ Ｐゴシック" pitchFamily="34" charset="-128"/>
              </a:rPr>
              <a:t>work</a:t>
            </a:r>
            <a:r>
              <a:rPr kumimoji="0" lang="de-DE" sz="1400" b="1" i="0" u="none" strike="noStrike" kern="1200" cap="none" spc="0" normalizeH="0" baseline="0" noProof="0" dirty="0" smtClean="0">
                <a:ln>
                  <a:noFill/>
                </a:ln>
                <a:solidFill>
                  <a:srgbClr val="000000"/>
                </a:solidFill>
                <a:effectLst/>
                <a:uLnTx/>
                <a:uFillTx/>
                <a:latin typeface="Calibri Light" panose="020F0302020204030204"/>
                <a:ea typeface="ＭＳ Ｐゴシック" pitchFamily="34" charset="-128"/>
              </a:rPr>
              <a:t> on: </a:t>
            </a:r>
          </a:p>
          <a:p>
            <a:pPr marL="228600" marR="0" lvl="0" indent="-228600" algn="just" defTabSz="914400" rtl="0" eaLnBrk="0" fontAlgn="base" latinLnBrk="0" hangingPunct="0">
              <a:lnSpc>
                <a:spcPct val="100000"/>
              </a:lnSpc>
              <a:spcBef>
                <a:spcPct val="0"/>
              </a:spcBef>
              <a:spcAft>
                <a:spcPct val="0"/>
              </a:spcAft>
              <a:buClrTx/>
              <a:buSzTx/>
              <a:buFont typeface="+mj-lt"/>
              <a:buAutoNum type="arabicPeriod"/>
              <a:tabLst/>
              <a:defRPr/>
            </a:pP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Generic</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Architecture</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Framework</a:t>
            </a:r>
          </a:p>
          <a:p>
            <a:pPr marL="228600" marR="0" lvl="0" indent="-228600" algn="just" defTabSz="914400" rtl="0" eaLnBrk="0" fontAlgn="base" latinLnBrk="0" hangingPunct="0">
              <a:lnSpc>
                <a:spcPct val="100000"/>
              </a:lnSpc>
              <a:spcBef>
                <a:spcPct val="0"/>
              </a:spcBef>
              <a:spcAft>
                <a:spcPct val="0"/>
              </a:spcAft>
              <a:buClrTx/>
              <a:buSzTx/>
              <a:buFont typeface="+mj-lt"/>
              <a:buAutoNum type="arabicPeriod"/>
              <a:tabLst/>
              <a:defRPr/>
            </a:pP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Types</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of</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GANA KPs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and</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Integration Interfaces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Scope</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for</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specific</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KPs (Selected KPs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and</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Selected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Scope</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a:t>
            </a:r>
            <a:endParaRPr kumimoji="0" lang="en-US"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endParaRPr>
          </a:p>
          <a:p>
            <a:pPr marL="228600" marR="0" lvl="0" indent="-228600" algn="just" defTabSz="914400" rtl="0" eaLnBrk="0" fontAlgn="base" latinLnBrk="0" hangingPunct="0">
              <a:lnSpc>
                <a:spcPct val="100000"/>
              </a:lnSpc>
              <a:spcBef>
                <a:spcPct val="0"/>
              </a:spcBef>
              <a:spcAft>
                <a:spcPct val="0"/>
              </a:spcAft>
              <a:buClrTx/>
              <a:buSzTx/>
              <a:buFont typeface="+mj-lt"/>
              <a:buAutoNum type="arabicPeriod"/>
              <a:tabLst/>
              <a:defRPr/>
            </a:pPr>
            <a:r>
              <a:rPr kumimoji="0" lang="en-US"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Requirements for Knowledge Plane (KP) Platforms Driven Networking (including KP  Governance and KP-to-KP Federations)</a:t>
            </a:r>
          </a:p>
          <a:p>
            <a:pPr marL="228600" marR="0" lvl="0" indent="-228600" algn="just" defTabSz="914400" rtl="0" eaLnBrk="0" fontAlgn="base" latinLnBrk="0" hangingPunct="0">
              <a:lnSpc>
                <a:spcPct val="100000"/>
              </a:lnSpc>
              <a:spcBef>
                <a:spcPct val="0"/>
              </a:spcBef>
              <a:spcAft>
                <a:spcPct val="0"/>
              </a:spcAft>
              <a:buClrTx/>
              <a:buSzTx/>
              <a:buFont typeface="+mj-lt"/>
              <a:buAutoNum type="arabicPeriod"/>
              <a:tabLst/>
              <a:defRPr/>
            </a:pP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APIs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for</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GANA KP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Integrations</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with</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other</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systems</a:t>
            </a:r>
            <a:endPar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endParaRPr>
          </a:p>
          <a:p>
            <a:pPr marL="228600" marR="0" lvl="0" indent="-228600" algn="just" defTabSz="914400" rtl="0" eaLnBrk="0" fontAlgn="base" latinLnBrk="0" hangingPunct="0">
              <a:lnSpc>
                <a:spcPct val="100000"/>
              </a:lnSpc>
              <a:spcBef>
                <a:spcPct val="0"/>
              </a:spcBef>
              <a:spcAft>
                <a:spcPct val="0"/>
              </a:spcAft>
              <a:buClrTx/>
              <a:buSzTx/>
              <a:buFont typeface="+mj-lt"/>
              <a:buAutoNum type="arabicPeriod"/>
              <a:tabLst/>
              <a:defRPr/>
            </a:pP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Application</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of</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Zero Trust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Principles</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in GANA KP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Federations</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a:t>
            </a:r>
          </a:p>
          <a:p>
            <a:pPr marL="228600" marR="0" lvl="0" indent="-228600" algn="just" defTabSz="914400" rtl="0" eaLnBrk="0" fontAlgn="base" latinLnBrk="0" hangingPunct="0">
              <a:lnSpc>
                <a:spcPct val="100000"/>
              </a:lnSpc>
              <a:spcBef>
                <a:spcPct val="0"/>
              </a:spcBef>
              <a:spcAft>
                <a:spcPct val="0"/>
              </a:spcAft>
              <a:buClrTx/>
              <a:buSzTx/>
              <a:buFont typeface="+mj-lt"/>
              <a:buAutoNum type="arabicPeriod"/>
              <a:tabLst/>
              <a:defRPr/>
            </a:pP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Liaisons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with</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some</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SDOs/Fora Group</a:t>
            </a:r>
            <a:endParaRPr kumimoji="0" lang="en-GB" sz="1100" b="1" i="0" u="none" strike="noStrike" kern="1200" cap="none" spc="0" normalizeH="0" baseline="0" noProof="0" dirty="0">
              <a:ln>
                <a:noFill/>
              </a:ln>
              <a:solidFill>
                <a:srgbClr val="3E484F"/>
              </a:solidFill>
              <a:effectLst/>
              <a:uLnTx/>
              <a:uFillTx/>
              <a:latin typeface="Calibri Light" panose="020F0302020204030204"/>
              <a:ea typeface="ＭＳ Ｐゴシック" pitchFamily="34" charset="-128"/>
            </a:endParaRPr>
          </a:p>
        </p:txBody>
      </p:sp>
    </p:spTree>
    <p:extLst>
      <p:ext uri="{BB962C8B-B14F-4D97-AF65-F5344CB8AC3E}">
        <p14:creationId xmlns:p14="http://schemas.microsoft.com/office/powerpoint/2010/main" val="26652881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4294967295"/>
          </p:nvPr>
        </p:nvSpPr>
        <p:spPr>
          <a:xfrm>
            <a:off x="255181" y="789385"/>
            <a:ext cx="8796670" cy="4354115"/>
          </a:xfrm>
        </p:spPr>
        <p:txBody>
          <a:bodyPr/>
          <a:lstStyle/>
          <a:p>
            <a:pPr marL="0" indent="0">
              <a:lnSpc>
                <a:spcPct val="107000"/>
              </a:lnSpc>
              <a:spcAft>
                <a:spcPts val="0"/>
              </a:spcAft>
              <a:buNone/>
            </a:pPr>
            <a:r>
              <a:rPr lang="en-US" sz="1200" dirty="0">
                <a:effectLst/>
                <a:latin typeface="Times New Roman" panose="02020603050405020304" pitchFamily="18" charset="0"/>
                <a:ea typeface="Times New Roman" panose="02020603050405020304" pitchFamily="18" charset="0"/>
              </a:rPr>
              <a:t>Requirements pertaining GANA KP-to-KP Federations we study include the role of GANA KPs federations in </a:t>
            </a:r>
            <a:r>
              <a:rPr lang="en-US" sz="1200" i="1" dirty="0">
                <a:effectLst/>
                <a:latin typeface="Times New Roman" panose="02020603050405020304" pitchFamily="18" charset="0"/>
                <a:ea typeface="Times New Roman" panose="02020603050405020304" pitchFamily="18" charset="0"/>
              </a:rPr>
              <a:t>Composable Networks</a:t>
            </a:r>
            <a:r>
              <a:rPr lang="en-US" sz="1200" dirty="0">
                <a:effectLst/>
                <a:latin typeface="Times New Roman" panose="02020603050405020304" pitchFamily="18" charset="0"/>
                <a:ea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rPr>
              <a:t>Composable Services</a:t>
            </a:r>
            <a:r>
              <a:rPr lang="en-US" sz="1200" dirty="0">
                <a:effectLst/>
                <a:latin typeface="Times New Roman" panose="02020603050405020304" pitchFamily="18" charset="0"/>
                <a:ea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rPr>
              <a:t>Enablers such as Cloud Federations APIs</a:t>
            </a:r>
            <a:r>
              <a:rPr lang="en-US" sz="1200" dirty="0">
                <a:effectLst/>
                <a:latin typeface="Times New Roman" panose="02020603050405020304" pitchFamily="18" charset="0"/>
                <a:ea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rPr>
              <a:t>Autonomic Network Formations</a:t>
            </a:r>
            <a:r>
              <a:rPr lang="en-US" sz="1200" dirty="0">
                <a:effectLst/>
                <a:latin typeface="Times New Roman" panose="02020603050405020304" pitchFamily="18" charset="0"/>
                <a:ea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rPr>
              <a:t>How KPs Build Knowledge and can exchange Knowledge and negotiated operations/actions</a:t>
            </a:r>
            <a:r>
              <a:rPr lang="en-US" sz="1200" dirty="0">
                <a:effectLst/>
                <a:latin typeface="Times New Roman" panose="02020603050405020304" pitchFamily="18" charset="0"/>
                <a:ea typeface="Times New Roman" panose="02020603050405020304" pitchFamily="18" charset="0"/>
              </a:rPr>
              <a:t> for </a:t>
            </a:r>
            <a:r>
              <a:rPr lang="en-US" sz="1200" i="1" dirty="0">
                <a:effectLst/>
                <a:latin typeface="Times New Roman" panose="02020603050405020304" pitchFamily="18" charset="0"/>
                <a:ea typeface="Times New Roman" panose="02020603050405020304" pitchFamily="18" charset="0"/>
              </a:rPr>
              <a:t>Self-* AMC intelligence</a:t>
            </a:r>
            <a:r>
              <a:rPr lang="en-US" sz="1200" dirty="0">
                <a:effectLst/>
                <a:latin typeface="Times New Roman" panose="02020603050405020304" pitchFamily="18" charset="0"/>
                <a:ea typeface="Times New Roman" panose="02020603050405020304" pitchFamily="18" charset="0"/>
              </a:rPr>
              <a:t> across federated ANs, e.g., </a:t>
            </a:r>
            <a:r>
              <a:rPr lang="en-US" sz="1200" i="1" dirty="0">
                <a:effectLst/>
                <a:latin typeface="Times New Roman" panose="02020603050405020304" pitchFamily="18" charset="0"/>
                <a:ea typeface="Times New Roman" panose="02020603050405020304" pitchFamily="18" charset="0"/>
              </a:rPr>
              <a:t>Self-Optimizations, Self-Protection, Self-Diagnosis and Self-Healing, Self-Defense, etc</a:t>
            </a:r>
            <a:r>
              <a:rPr lang="en-US" sz="1200" dirty="0">
                <a:effectLst/>
                <a:latin typeface="Times New Roman" panose="02020603050405020304" pitchFamily="18" charset="0"/>
                <a:ea typeface="Times New Roman" panose="02020603050405020304" pitchFamily="18" charset="0"/>
              </a:rPr>
              <a:t>. </a:t>
            </a:r>
            <a:endParaRPr lang="en-US" sz="1200" b="1"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0"/>
              </a:spcAft>
              <a:buFont typeface="Symbol" panose="05050102010706020507" pitchFamily="18" charset="2"/>
              <a:buChar char=""/>
            </a:pPr>
            <a:endParaRPr lang="en-US" sz="12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mj-lt"/>
              <a:buAutoNum type="arabicPeriod"/>
            </a:pPr>
            <a:r>
              <a:rPr lang="en-US" sz="1200" b="1" dirty="0">
                <a:solidFill>
                  <a:srgbClr val="00B0F0"/>
                </a:solidFill>
                <a:effectLst/>
                <a:latin typeface="Times New Roman" panose="02020603050405020304" pitchFamily="18" charset="0"/>
                <a:ea typeface="Times New Roman" panose="02020603050405020304" pitchFamily="18" charset="0"/>
              </a:rPr>
              <a:t>Type-A Federation</a:t>
            </a:r>
            <a:r>
              <a:rPr lang="en-US" sz="1200" dirty="0">
                <a:effectLst/>
                <a:latin typeface="Times New Roman" panose="02020603050405020304" pitchFamily="18" charset="0"/>
                <a:ea typeface="Times New Roman" panose="02020603050405020304" pitchFamily="18" charset="0"/>
              </a:rPr>
              <a:t>: Federations of GANA DEs’ Autonomics operations based on DE’s Autonomics Algorithms that may have been chosen to be implemented in a Distributed fashion (across NEs/NFs) such that the DEs involved collaborate to configure certain resources (Managed Entities (MEs)) in certain points in the network to achieve a network </a:t>
            </a:r>
            <a:r>
              <a:rPr lang="en-US" sz="1200" dirty="0" err="1">
                <a:effectLst/>
                <a:latin typeface="Times New Roman" panose="02020603050405020304" pitchFamily="18" charset="0"/>
                <a:ea typeface="Times New Roman" panose="02020603050405020304" pitchFamily="18" charset="0"/>
              </a:rPr>
              <a:t>behaviour</a:t>
            </a:r>
            <a:r>
              <a:rPr lang="en-US" sz="1200" dirty="0">
                <a:effectLst/>
                <a:latin typeface="Times New Roman" panose="02020603050405020304" pitchFamily="18" charset="0"/>
                <a:ea typeface="Times New Roman" panose="02020603050405020304" pitchFamily="18" charset="0"/>
              </a:rPr>
              <a:t> that can only be attained through the DEs’ collaborations or exchange of information for the benefit of a certain larger scope of the network and services delivered by the portion of the network involved</a:t>
            </a:r>
          </a:p>
          <a:p>
            <a:pPr marL="342900" marR="0" lvl="0" indent="-342900" algn="just">
              <a:spcBef>
                <a:spcPts val="0"/>
              </a:spcBef>
              <a:spcAft>
                <a:spcPts val="0"/>
              </a:spcAft>
              <a:buFont typeface="+mj-lt"/>
              <a:buAutoNum type="arabicPeriod"/>
            </a:pPr>
            <a:endParaRPr lang="en-US" sz="12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rabicPeriod"/>
            </a:pPr>
            <a:r>
              <a:rPr lang="en-US" sz="1200" b="1" dirty="0">
                <a:solidFill>
                  <a:srgbClr val="00B0F0"/>
                </a:solidFill>
                <a:effectLst/>
                <a:latin typeface="Times New Roman" panose="02020603050405020304" pitchFamily="18" charset="0"/>
                <a:ea typeface="Times New Roman" panose="02020603050405020304" pitchFamily="18" charset="0"/>
              </a:rPr>
              <a:t>Type-B Federation</a:t>
            </a:r>
            <a:r>
              <a:rPr lang="en-US" sz="1200" dirty="0">
                <a:effectLst/>
                <a:latin typeface="Times New Roman" panose="02020603050405020304" pitchFamily="18" charset="0"/>
                <a:ea typeface="Times New Roman" panose="02020603050405020304" pitchFamily="18" charset="0"/>
              </a:rPr>
              <a:t>: Federated AMC through GANA KPs across Administrative Domains that host various Technology Domains (such as Access Network, x-Haul Transport Network, Core Network, or Data Center Network) and associated GANA KPs. AMC federation at the level of the GANA KPs is likely to be the only level of AMC federations that may be required across Administrative Domains, e.g., across CSPs.  </a:t>
            </a:r>
          </a:p>
          <a:p>
            <a:pPr marL="342900" marR="0" lvl="0" indent="-342900" algn="just">
              <a:spcBef>
                <a:spcPts val="0"/>
              </a:spcBef>
              <a:spcAft>
                <a:spcPts val="0"/>
              </a:spcAft>
              <a:buFont typeface="+mj-lt"/>
              <a:buAutoNum type="arabicPeriod"/>
            </a:pPr>
            <a:endParaRPr lang="de-DE" sz="12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rabicPeriod"/>
            </a:pPr>
            <a:endParaRPr lang="de-DE" sz="1200" dirty="0">
              <a:effectLst/>
              <a:latin typeface="Times New Roman" panose="02020603050405020304" pitchFamily="18" charset="0"/>
              <a:ea typeface="Times New Roman" panose="02020603050405020304" pitchFamily="18" charset="0"/>
            </a:endParaRPr>
          </a:p>
          <a:p>
            <a:pPr marL="257175" indent="-257175">
              <a:lnSpc>
                <a:spcPct val="107000"/>
              </a:lnSpc>
              <a:spcAft>
                <a:spcPts val="0"/>
              </a:spcAft>
              <a:buFont typeface="Symbol" panose="05050102010706020507" pitchFamily="18" charset="2"/>
              <a:buChar char=""/>
            </a:pPr>
            <a:endParaRPr lang="en-US" sz="1200" b="1"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0"/>
              </a:spcAft>
              <a:buFont typeface="Symbol" panose="05050102010706020507" pitchFamily="18" charset="2"/>
              <a:buChar char=""/>
            </a:pPr>
            <a:endParaRPr lang="en-US" sz="105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6387" name="Title 2"/>
          <p:cNvSpPr>
            <a:spLocks noGrp="1"/>
          </p:cNvSpPr>
          <p:nvPr>
            <p:ph type="title" idx="4294967295"/>
          </p:nvPr>
        </p:nvSpPr>
        <p:spPr>
          <a:xfrm>
            <a:off x="134679" y="13597"/>
            <a:ext cx="9009321" cy="681038"/>
          </a:xfrm>
        </p:spPr>
        <p:txBody>
          <a:bodyPr/>
          <a:lstStyle/>
          <a:p>
            <a:r>
              <a:rPr lang="en-US" sz="2000" dirty="0">
                <a:ea typeface="ＭＳ Ｐゴシック" pitchFamily="34" charset="-128"/>
              </a:rPr>
              <a:t>Two aspects of Autonomic Management and Control (AMC) Federations that need to be considered in deriving the Requirements for GANA KP-to-KP </a:t>
            </a:r>
            <a:r>
              <a:rPr lang="en-US" sz="2000" dirty="0" smtClean="0">
                <a:ea typeface="ＭＳ Ｐゴシック" pitchFamily="34" charset="-128"/>
              </a:rPr>
              <a:t>Federations</a:t>
            </a:r>
            <a:endParaRPr lang="en-GB" sz="2000" dirty="0">
              <a:ea typeface="ＭＳ Ｐゴシック" pitchFamily="34" charset="-128"/>
            </a:endParaRPr>
          </a:p>
        </p:txBody>
      </p:sp>
      <p:sp>
        <p:nvSpPr>
          <p:cNvPr id="16388" name="Slide Number Placeholder 8"/>
          <p:cNvSpPr txBox="1">
            <a:spLocks noGrp="1"/>
          </p:cNvSpPr>
          <p:nvPr/>
        </p:nvSpPr>
        <p:spPr bwMode="auto">
          <a:xfrm>
            <a:off x="1485900" y="4767263"/>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23" tIns="34262" rIns="68523" bIns="34262"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fld id="{C7FCECE9-B834-48B8-A4A1-AC88D7F96D19}" type="slidenum">
              <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rPr>
              <a:pPr marL="0" marR="0" lvl="0" indent="0" algn="l" defTabSz="685800" rtl="0" eaLnBrk="1" fontAlgn="base" latinLnBrk="0" hangingPunct="1">
                <a:lnSpc>
                  <a:spcPct val="100000"/>
                </a:lnSpc>
                <a:spcBef>
                  <a:spcPct val="0"/>
                </a:spcBef>
                <a:spcAft>
                  <a:spcPct val="0"/>
                </a:spcAft>
                <a:buClrTx/>
                <a:buSzTx/>
                <a:buFontTx/>
                <a:buNone/>
                <a:tabLst/>
                <a:defRPr/>
              </a:pPr>
              <a:t>23</a:t>
            </a:fld>
            <a:endPar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endParaRPr>
          </a:p>
        </p:txBody>
      </p:sp>
      <p:sp>
        <p:nvSpPr>
          <p:cNvPr id="16389" name="Slide Number Placeholder 4"/>
          <p:cNvSpPr txBox="1">
            <a:spLocks noGrp="1"/>
          </p:cNvSpPr>
          <p:nvPr/>
        </p:nvSpPr>
        <p:spPr bwMode="auto">
          <a:xfrm>
            <a:off x="6057900" y="4767263"/>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23" tIns="34262" rIns="68523" bIns="34262"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5A8C306C-99F7-4CB7-8CC3-72EA4D1AD476}" type="slidenum">
              <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rPr>
              <a:pPr marL="0" marR="0" lvl="0" indent="0" algn="r" defTabSz="685800" rtl="0" eaLnBrk="1" fontAlgn="base" latinLnBrk="0" hangingPunct="1">
                <a:lnSpc>
                  <a:spcPct val="100000"/>
                </a:lnSpc>
                <a:spcBef>
                  <a:spcPct val="0"/>
                </a:spcBef>
                <a:spcAft>
                  <a:spcPct val="0"/>
                </a:spcAft>
                <a:buClrTx/>
                <a:buSzTx/>
                <a:buFontTx/>
                <a:buNone/>
                <a:tabLst/>
                <a:defRPr/>
              </a:pPr>
              <a:t>23</a:t>
            </a:fld>
            <a:endPar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endParaRPr>
          </a:p>
        </p:txBody>
      </p:sp>
    </p:spTree>
    <p:extLst>
      <p:ext uri="{BB962C8B-B14F-4D97-AF65-F5344CB8AC3E}">
        <p14:creationId xmlns:p14="http://schemas.microsoft.com/office/powerpoint/2010/main" val="39894369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4294967295"/>
          </p:nvPr>
        </p:nvSpPr>
        <p:spPr>
          <a:xfrm>
            <a:off x="255181" y="789385"/>
            <a:ext cx="8796670" cy="4354115"/>
          </a:xfrm>
        </p:spPr>
        <p:txBody>
          <a:bodyPr/>
          <a:lstStyle/>
          <a:p>
            <a:pPr marL="0" indent="0">
              <a:lnSpc>
                <a:spcPct val="107000"/>
              </a:lnSpc>
              <a:spcAft>
                <a:spcPts val="0"/>
              </a:spcAft>
              <a:buNone/>
            </a:pPr>
            <a:r>
              <a:rPr lang="en-US" sz="1200" dirty="0">
                <a:effectLst/>
                <a:latin typeface="Times New Roman" panose="02020603050405020304" pitchFamily="18" charset="0"/>
                <a:ea typeface="Times New Roman" panose="02020603050405020304" pitchFamily="18" charset="0"/>
              </a:rPr>
              <a:t>Requirements pertaining GANA KP-to-KP Federations we study include the role of GANA KPs federations in </a:t>
            </a:r>
            <a:r>
              <a:rPr lang="en-US" sz="1200" i="1" dirty="0">
                <a:effectLst/>
                <a:latin typeface="Times New Roman" panose="02020603050405020304" pitchFamily="18" charset="0"/>
                <a:ea typeface="Times New Roman" panose="02020603050405020304" pitchFamily="18" charset="0"/>
              </a:rPr>
              <a:t>Composable Networks</a:t>
            </a:r>
            <a:r>
              <a:rPr lang="en-US" sz="1200" dirty="0">
                <a:effectLst/>
                <a:latin typeface="Times New Roman" panose="02020603050405020304" pitchFamily="18" charset="0"/>
                <a:ea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rPr>
              <a:t>Composable Services</a:t>
            </a:r>
            <a:r>
              <a:rPr lang="en-US" sz="1200" dirty="0">
                <a:effectLst/>
                <a:latin typeface="Times New Roman" panose="02020603050405020304" pitchFamily="18" charset="0"/>
                <a:ea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rPr>
              <a:t>Enablers such as Cloud Federations APIs</a:t>
            </a:r>
            <a:r>
              <a:rPr lang="en-US" sz="1200" dirty="0">
                <a:effectLst/>
                <a:latin typeface="Times New Roman" panose="02020603050405020304" pitchFamily="18" charset="0"/>
                <a:ea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rPr>
              <a:t>Autonomic Network Formations</a:t>
            </a:r>
            <a:r>
              <a:rPr lang="en-US" sz="1200" dirty="0">
                <a:effectLst/>
                <a:latin typeface="Times New Roman" panose="02020603050405020304" pitchFamily="18" charset="0"/>
                <a:ea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rPr>
              <a:t>How KPs Build Knowledge and can exchange Knowledge and negotiated operations/actions</a:t>
            </a:r>
            <a:r>
              <a:rPr lang="en-US" sz="1200" dirty="0">
                <a:effectLst/>
                <a:latin typeface="Times New Roman" panose="02020603050405020304" pitchFamily="18" charset="0"/>
                <a:ea typeface="Times New Roman" panose="02020603050405020304" pitchFamily="18" charset="0"/>
              </a:rPr>
              <a:t> for </a:t>
            </a:r>
            <a:r>
              <a:rPr lang="en-US" sz="1200" i="1" dirty="0">
                <a:effectLst/>
                <a:latin typeface="Times New Roman" panose="02020603050405020304" pitchFamily="18" charset="0"/>
                <a:ea typeface="Times New Roman" panose="02020603050405020304" pitchFamily="18" charset="0"/>
              </a:rPr>
              <a:t>Self-* AMC intelligence</a:t>
            </a:r>
            <a:r>
              <a:rPr lang="en-US" sz="1200" dirty="0">
                <a:effectLst/>
                <a:latin typeface="Times New Roman" panose="02020603050405020304" pitchFamily="18" charset="0"/>
                <a:ea typeface="Times New Roman" panose="02020603050405020304" pitchFamily="18" charset="0"/>
              </a:rPr>
              <a:t> across federated ANs, e.g., </a:t>
            </a:r>
            <a:r>
              <a:rPr lang="en-US" sz="1200" i="1" dirty="0">
                <a:effectLst/>
                <a:latin typeface="Times New Roman" panose="02020603050405020304" pitchFamily="18" charset="0"/>
                <a:ea typeface="Times New Roman" panose="02020603050405020304" pitchFamily="18" charset="0"/>
              </a:rPr>
              <a:t>Self-Optimizations, Self-Protection, Self-Diagnosis and Self-Healing, Self-Defense, etc</a:t>
            </a:r>
            <a:r>
              <a:rPr lang="en-US" sz="1200" dirty="0">
                <a:effectLst/>
                <a:latin typeface="Times New Roman" panose="02020603050405020304" pitchFamily="18" charset="0"/>
                <a:ea typeface="Times New Roman" panose="02020603050405020304" pitchFamily="18" charset="0"/>
              </a:rPr>
              <a:t>. </a:t>
            </a:r>
            <a:endParaRPr lang="en-US" sz="1200" b="1"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0"/>
              </a:spcAft>
              <a:buFont typeface="Symbol" panose="05050102010706020507" pitchFamily="18" charset="2"/>
              <a:buChar char=""/>
            </a:pPr>
            <a:endParaRPr lang="en-US" sz="12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mj-lt"/>
              <a:buAutoNum type="arabicPeriod"/>
            </a:pPr>
            <a:r>
              <a:rPr lang="en-US" sz="1200" b="1" dirty="0">
                <a:effectLst/>
                <a:latin typeface="Times New Roman" panose="02020603050405020304" pitchFamily="18" charset="0"/>
                <a:ea typeface="Times New Roman" panose="02020603050405020304" pitchFamily="18" charset="0"/>
              </a:rPr>
              <a:t>Type-1 Requirements</a:t>
            </a:r>
            <a:r>
              <a:rPr lang="en-US" sz="1200" dirty="0">
                <a:effectLst/>
                <a:latin typeface="Times New Roman" panose="02020603050405020304" pitchFamily="18" charset="0"/>
                <a:ea typeface="Times New Roman" panose="02020603050405020304" pitchFamily="18" charset="0"/>
              </a:rPr>
              <a:t>: KP support for the industry targeted COPAAN Blueprint’ Governance and Federations Interfaces and associated Primitives </a:t>
            </a:r>
          </a:p>
          <a:p>
            <a:pPr marL="342900" marR="0" lvl="0" indent="-342900" algn="just">
              <a:spcBef>
                <a:spcPts val="0"/>
              </a:spcBef>
              <a:spcAft>
                <a:spcPts val="0"/>
              </a:spcAft>
              <a:buFont typeface="+mj-lt"/>
              <a:buAutoNum type="arabicPeriod"/>
            </a:pPr>
            <a:r>
              <a:rPr lang="en-US" sz="1200" b="1" dirty="0">
                <a:effectLst/>
                <a:latin typeface="Times New Roman" panose="02020603050405020304" pitchFamily="18" charset="0"/>
                <a:ea typeface="Times New Roman" panose="02020603050405020304" pitchFamily="18" charset="0"/>
              </a:rPr>
              <a:t>Type-2 Requirements</a:t>
            </a:r>
            <a:r>
              <a:rPr lang="en-US" sz="1200" dirty="0">
                <a:effectLst/>
                <a:latin typeface="Times New Roman" panose="02020603050405020304" pitchFamily="18" charset="0"/>
                <a:ea typeface="Times New Roman" panose="02020603050405020304" pitchFamily="18" charset="0"/>
              </a:rPr>
              <a:t>: KP support of Mechanisms for Auto-Discovery by other KPs in a secure and trusted fashion</a:t>
            </a:r>
          </a:p>
          <a:p>
            <a:pPr marL="342900" marR="0" lvl="0" indent="-342900" algn="just">
              <a:spcBef>
                <a:spcPts val="0"/>
              </a:spcBef>
              <a:spcAft>
                <a:spcPts val="0"/>
              </a:spcAft>
              <a:buFont typeface="+mj-lt"/>
              <a:buAutoNum type="arabicPeriod"/>
            </a:pPr>
            <a:r>
              <a:rPr lang="en-US" sz="1200" b="1" dirty="0">
                <a:effectLst/>
                <a:latin typeface="Times New Roman" panose="02020603050405020304" pitchFamily="18" charset="0"/>
                <a:ea typeface="Times New Roman" panose="02020603050405020304" pitchFamily="18" charset="0"/>
              </a:rPr>
              <a:t>Type-3</a:t>
            </a:r>
            <a:r>
              <a:rPr lang="en-US" sz="1200" dirty="0">
                <a:effectLst/>
                <a:latin typeface="Times New Roman" panose="02020603050405020304" pitchFamily="18" charset="0"/>
                <a:ea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rPr>
              <a:t>Requirements</a:t>
            </a:r>
            <a:r>
              <a:rPr lang="en-US" sz="1200" dirty="0">
                <a:effectLst/>
                <a:latin typeface="Times New Roman" panose="02020603050405020304" pitchFamily="18" charset="0"/>
                <a:ea typeface="Times New Roman" panose="02020603050405020304" pitchFamily="18" charset="0"/>
              </a:rPr>
              <a:t>: KP support of Mechanisms that enable the KP to collaborate with other KPs by way of federations that involve the KPs working together to instantiate and orchestrate networking resources to create dynamically </a:t>
            </a:r>
            <a:r>
              <a:rPr lang="en-US" sz="1200" i="1" dirty="0">
                <a:effectLst/>
                <a:latin typeface="Times New Roman" panose="02020603050405020304" pitchFamily="18" charset="0"/>
                <a:ea typeface="Times New Roman" panose="02020603050405020304" pitchFamily="18" charset="0"/>
              </a:rPr>
              <a:t>Composable Networks</a:t>
            </a:r>
            <a:r>
              <a:rPr lang="en-US" sz="1200" dirty="0">
                <a:effectLst/>
                <a:latin typeface="Times New Roman" panose="02020603050405020304" pitchFamily="18" charset="0"/>
                <a:ea typeface="Times New Roman" panose="02020603050405020304" pitchFamily="18" charset="0"/>
              </a:rPr>
              <a:t> built using various technologies required to deliver services to humans and machines as may be needed </a:t>
            </a:r>
            <a:r>
              <a:rPr lang="en-US" sz="1200" i="1" dirty="0">
                <a:effectLst/>
                <a:latin typeface="Times New Roman" panose="02020603050405020304" pitchFamily="18" charset="0"/>
                <a:ea typeface="Times New Roman" panose="02020603050405020304" pitchFamily="18" charset="0"/>
              </a:rPr>
              <a:t>on-demand</a:t>
            </a:r>
            <a:r>
              <a:rPr lang="en-US" sz="1200" dirty="0">
                <a:effectLst/>
                <a:latin typeface="Times New Roman" panose="02020603050405020304" pitchFamily="18" charset="0"/>
                <a:ea typeface="Times New Roman" panose="02020603050405020304" pitchFamily="18" charset="0"/>
              </a:rPr>
              <a:t>, and with the KPs working together to destroy or delete the networks and or services when no longer needed. </a:t>
            </a:r>
          </a:p>
          <a:p>
            <a:pPr marL="342900" marR="0" lvl="0" indent="-342900" algn="just">
              <a:spcBef>
                <a:spcPts val="0"/>
              </a:spcBef>
              <a:spcAft>
                <a:spcPts val="0"/>
              </a:spcAft>
              <a:buFont typeface="+mj-lt"/>
              <a:buAutoNum type="arabicPeriod"/>
            </a:pPr>
            <a:r>
              <a:rPr lang="en-US" sz="1200" b="1" dirty="0">
                <a:effectLst/>
                <a:latin typeface="Times New Roman" panose="02020603050405020304" pitchFamily="18" charset="0"/>
                <a:ea typeface="Times New Roman" panose="02020603050405020304" pitchFamily="18" charset="0"/>
              </a:rPr>
              <a:t>Type-4 Requirements</a:t>
            </a:r>
            <a:r>
              <a:rPr lang="en-US" sz="1200" dirty="0">
                <a:effectLst/>
                <a:latin typeface="Times New Roman" panose="02020603050405020304" pitchFamily="18" charset="0"/>
                <a:ea typeface="Times New Roman" panose="02020603050405020304" pitchFamily="18" charset="0"/>
              </a:rPr>
              <a:t>: KP support of Mechanisms that enable the KP to collaborate with other KPs by way of federations that involve the KPs working together to instantiate and orchestrate network services to create dynamically </a:t>
            </a:r>
            <a:r>
              <a:rPr lang="en-US" sz="1200" i="1" dirty="0">
                <a:effectLst/>
                <a:latin typeface="Times New Roman" panose="02020603050405020304" pitchFamily="18" charset="0"/>
                <a:ea typeface="Times New Roman" panose="02020603050405020304" pitchFamily="18" charset="0"/>
              </a:rPr>
              <a:t>Composable Services</a:t>
            </a:r>
            <a:r>
              <a:rPr lang="en-US" sz="1200" dirty="0">
                <a:effectLst/>
                <a:latin typeface="Times New Roman" panose="02020603050405020304" pitchFamily="18" charset="0"/>
                <a:ea typeface="Times New Roman" panose="02020603050405020304" pitchFamily="18" charset="0"/>
              </a:rPr>
              <a:t> using network resources or network instances that already exist and are under the management and control responsibility of their respective KPs.</a:t>
            </a:r>
            <a:endParaRPr lang="de-DE" sz="14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rabicPeriod"/>
            </a:pPr>
            <a:r>
              <a:rPr lang="en-US" sz="1200" b="1" dirty="0">
                <a:effectLst/>
                <a:latin typeface="Times New Roman" panose="02020603050405020304" pitchFamily="18" charset="0"/>
                <a:ea typeface="Times New Roman" panose="02020603050405020304" pitchFamily="18" charset="0"/>
              </a:rPr>
              <a:t>Type-5 Requirements</a:t>
            </a:r>
            <a:r>
              <a:rPr lang="en-US" sz="1200" dirty="0">
                <a:effectLst/>
                <a:latin typeface="Times New Roman" panose="02020603050405020304" pitchFamily="18" charset="0"/>
                <a:ea typeface="Times New Roman" panose="02020603050405020304" pitchFamily="18" charset="0"/>
              </a:rPr>
              <a:t>: KP support for Enablers for Federations such as Cloud Federations API defined by IEEE Std 2302™-2021 that was originally developed by NIST and was further developed into IEEE as a standard. Such APIs are more relevant for </a:t>
            </a:r>
            <a:r>
              <a:rPr lang="en-US" sz="1200" i="1" dirty="0">
                <a:effectLst/>
                <a:latin typeface="Times New Roman" panose="02020603050405020304" pitchFamily="18" charset="0"/>
                <a:ea typeface="Times New Roman" panose="02020603050405020304" pitchFamily="18" charset="0"/>
              </a:rPr>
              <a:t>Type-B Federation</a:t>
            </a:r>
            <a:r>
              <a:rPr lang="en-US" sz="1200" dirty="0">
                <a:effectLst/>
                <a:latin typeface="Times New Roman" panose="02020603050405020304" pitchFamily="18" charset="0"/>
                <a:ea typeface="Times New Roman" panose="02020603050405020304" pitchFamily="18" charset="0"/>
              </a:rPr>
              <a:t>.</a:t>
            </a:r>
            <a:endParaRPr lang="de-DE" sz="14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rabicPeriod"/>
            </a:pPr>
            <a:r>
              <a:rPr lang="en-US" sz="1200" b="1" dirty="0">
                <a:effectLst/>
                <a:latin typeface="Times New Roman" panose="02020603050405020304" pitchFamily="18" charset="0"/>
                <a:ea typeface="Times New Roman" panose="02020603050405020304" pitchFamily="18" charset="0"/>
              </a:rPr>
              <a:t>Type-6 Requirements</a:t>
            </a:r>
            <a:r>
              <a:rPr lang="en-US" sz="1200" dirty="0">
                <a:effectLst/>
                <a:latin typeface="Times New Roman" panose="02020603050405020304" pitchFamily="18" charset="0"/>
                <a:ea typeface="Times New Roman" panose="02020603050405020304" pitchFamily="18" charset="0"/>
              </a:rPr>
              <a:t>: KP role in </a:t>
            </a:r>
            <a:r>
              <a:rPr lang="en-US" sz="1200" i="1" dirty="0">
                <a:effectLst/>
                <a:latin typeface="Times New Roman" panose="02020603050405020304" pitchFamily="18" charset="0"/>
                <a:ea typeface="Times New Roman" panose="02020603050405020304" pitchFamily="18" charset="0"/>
              </a:rPr>
              <a:t>A</a:t>
            </a:r>
            <a:r>
              <a:rPr lang="en-GB" sz="1200" i="1" dirty="0" err="1">
                <a:effectLst/>
                <a:latin typeface="Times New Roman" panose="02020603050405020304" pitchFamily="18" charset="0"/>
                <a:ea typeface="Times New Roman" panose="02020603050405020304" pitchFamily="18" charset="0"/>
              </a:rPr>
              <a:t>utonomic</a:t>
            </a:r>
            <a:r>
              <a:rPr lang="en-GB" sz="1200" i="1" dirty="0">
                <a:effectLst/>
                <a:latin typeface="Times New Roman" panose="02020603050405020304" pitchFamily="18" charset="0"/>
                <a:ea typeface="Times New Roman" panose="02020603050405020304" pitchFamily="18" charset="0"/>
              </a:rPr>
              <a:t> network and connectivity formations and orchestrations </a:t>
            </a:r>
            <a:r>
              <a:rPr lang="en-GB" sz="1200" dirty="0">
                <a:effectLst/>
                <a:latin typeface="Times New Roman" panose="02020603050405020304" pitchFamily="18" charset="0"/>
                <a:ea typeface="Times New Roman" panose="02020603050405020304" pitchFamily="18" charset="0"/>
              </a:rPr>
              <a:t>in response to detected situations and predicted situations, and/or agile service innovation and delivery across industries in a federated fashion</a:t>
            </a:r>
            <a:endParaRPr lang="de-DE" sz="14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rabicPeriod"/>
            </a:pPr>
            <a:r>
              <a:rPr lang="en-US" sz="1200" b="1" dirty="0">
                <a:effectLst/>
                <a:latin typeface="Times New Roman" panose="02020603050405020304" pitchFamily="18" charset="0"/>
                <a:ea typeface="Times New Roman" panose="02020603050405020304" pitchFamily="18" charset="0"/>
              </a:rPr>
              <a:t>Type-7 Requirements</a:t>
            </a:r>
            <a:r>
              <a:rPr lang="en-US" sz="1200" dirty="0">
                <a:effectLst/>
                <a:latin typeface="Times New Roman" panose="02020603050405020304" pitchFamily="18" charset="0"/>
                <a:ea typeface="Times New Roman" panose="02020603050405020304" pitchFamily="18" charset="0"/>
              </a:rPr>
              <a:t>: KP support for Mechanisms and Techniques for supporting </a:t>
            </a:r>
            <a:r>
              <a:rPr lang="en-US" sz="1200" i="1" dirty="0">
                <a:effectLst/>
                <a:latin typeface="Times New Roman" panose="02020603050405020304" pitchFamily="18" charset="0"/>
                <a:ea typeface="Times New Roman" panose="02020603050405020304" pitchFamily="18" charset="0"/>
              </a:rPr>
              <a:t>Type-A Federation</a:t>
            </a:r>
            <a:r>
              <a:rPr lang="en-US" sz="1200" dirty="0">
                <a:effectLst/>
                <a:latin typeface="Times New Roman" panose="02020603050405020304" pitchFamily="18" charset="0"/>
                <a:ea typeface="Times New Roman" panose="02020603050405020304" pitchFamily="18" charset="0"/>
              </a:rPr>
              <a:t>. This implies support for Protocols and APIs for federations </a:t>
            </a:r>
            <a:endParaRPr lang="de-DE" sz="12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rabicPeriod"/>
            </a:pPr>
            <a:endParaRPr lang="de-DE" sz="12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rabicPeriod"/>
            </a:pPr>
            <a:endParaRPr lang="de-DE" sz="1200" dirty="0">
              <a:effectLst/>
              <a:latin typeface="Times New Roman" panose="02020603050405020304" pitchFamily="18" charset="0"/>
              <a:ea typeface="Times New Roman" panose="02020603050405020304" pitchFamily="18" charset="0"/>
            </a:endParaRPr>
          </a:p>
          <a:p>
            <a:pPr marL="257175" indent="-257175">
              <a:lnSpc>
                <a:spcPct val="107000"/>
              </a:lnSpc>
              <a:spcAft>
                <a:spcPts val="0"/>
              </a:spcAft>
              <a:buFont typeface="Symbol" panose="05050102010706020507" pitchFamily="18" charset="2"/>
              <a:buChar char=""/>
            </a:pPr>
            <a:endParaRPr lang="en-US" sz="1200" b="1"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0"/>
              </a:spcAft>
              <a:buFont typeface="Symbol" panose="05050102010706020507" pitchFamily="18" charset="2"/>
              <a:buChar char=""/>
            </a:pPr>
            <a:endParaRPr lang="en-US" sz="105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6387" name="Title 2"/>
          <p:cNvSpPr>
            <a:spLocks noGrp="1"/>
          </p:cNvSpPr>
          <p:nvPr>
            <p:ph type="title" idx="4294967295"/>
          </p:nvPr>
        </p:nvSpPr>
        <p:spPr>
          <a:xfrm>
            <a:off x="134679" y="13597"/>
            <a:ext cx="9009321" cy="681038"/>
          </a:xfrm>
        </p:spPr>
        <p:txBody>
          <a:bodyPr/>
          <a:lstStyle/>
          <a:p>
            <a:r>
              <a:rPr lang="en-US" sz="2000" dirty="0">
                <a:ea typeface="ＭＳ Ｐゴシック" pitchFamily="34" charset="-128"/>
              </a:rPr>
              <a:t>Overview of Requirements for Knowledge Plane (KP) Platforms Driven Networking—Anchor for Federation of Autonomic/Autonomous Networks (ANs) Across Industry Sectors   </a:t>
            </a:r>
            <a:endParaRPr lang="en-GB" sz="2000" dirty="0">
              <a:ea typeface="ＭＳ Ｐゴシック" pitchFamily="34" charset="-128"/>
            </a:endParaRPr>
          </a:p>
        </p:txBody>
      </p:sp>
      <p:sp>
        <p:nvSpPr>
          <p:cNvPr id="16388" name="Slide Number Placeholder 8"/>
          <p:cNvSpPr txBox="1">
            <a:spLocks noGrp="1"/>
          </p:cNvSpPr>
          <p:nvPr/>
        </p:nvSpPr>
        <p:spPr bwMode="auto">
          <a:xfrm>
            <a:off x="1485900" y="4767263"/>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23" tIns="34262" rIns="68523" bIns="34262"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fld id="{C7FCECE9-B834-48B8-A4A1-AC88D7F96D19}" type="slidenum">
              <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rPr>
              <a:pPr marL="0" marR="0" lvl="0" indent="0" algn="l" defTabSz="685800" rtl="0" eaLnBrk="1" fontAlgn="base" latinLnBrk="0" hangingPunct="1">
                <a:lnSpc>
                  <a:spcPct val="100000"/>
                </a:lnSpc>
                <a:spcBef>
                  <a:spcPct val="0"/>
                </a:spcBef>
                <a:spcAft>
                  <a:spcPct val="0"/>
                </a:spcAft>
                <a:buClrTx/>
                <a:buSzTx/>
                <a:buFontTx/>
                <a:buNone/>
                <a:tabLst/>
                <a:defRPr/>
              </a:pPr>
              <a:t>24</a:t>
            </a:fld>
            <a:endPar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endParaRPr>
          </a:p>
        </p:txBody>
      </p:sp>
      <p:sp>
        <p:nvSpPr>
          <p:cNvPr id="16389" name="Slide Number Placeholder 4"/>
          <p:cNvSpPr txBox="1">
            <a:spLocks noGrp="1"/>
          </p:cNvSpPr>
          <p:nvPr/>
        </p:nvSpPr>
        <p:spPr bwMode="auto">
          <a:xfrm>
            <a:off x="6057900" y="4767263"/>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23" tIns="34262" rIns="68523" bIns="34262"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5A8C306C-99F7-4CB7-8CC3-72EA4D1AD476}" type="slidenum">
              <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rPr>
              <a:pPr marL="0" marR="0" lvl="0" indent="0" algn="r" defTabSz="685800" rtl="0" eaLnBrk="1" fontAlgn="base" latinLnBrk="0" hangingPunct="1">
                <a:lnSpc>
                  <a:spcPct val="100000"/>
                </a:lnSpc>
                <a:spcBef>
                  <a:spcPct val="0"/>
                </a:spcBef>
                <a:spcAft>
                  <a:spcPct val="0"/>
                </a:spcAft>
                <a:buClrTx/>
                <a:buSzTx/>
                <a:buFontTx/>
                <a:buNone/>
                <a:tabLst/>
                <a:defRPr/>
              </a:pPr>
              <a:t>24</a:t>
            </a:fld>
            <a:endPar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endParaRPr>
          </a:p>
        </p:txBody>
      </p:sp>
    </p:spTree>
    <p:extLst>
      <p:ext uri="{BB962C8B-B14F-4D97-AF65-F5344CB8AC3E}">
        <p14:creationId xmlns:p14="http://schemas.microsoft.com/office/powerpoint/2010/main" val="22981400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4294967295"/>
          </p:nvPr>
        </p:nvSpPr>
        <p:spPr>
          <a:xfrm>
            <a:off x="255181" y="789385"/>
            <a:ext cx="8796670" cy="4354115"/>
          </a:xfrm>
        </p:spPr>
        <p:txBody>
          <a:bodyPr/>
          <a:lstStyle/>
          <a:p>
            <a:pPr marL="0" indent="0">
              <a:lnSpc>
                <a:spcPct val="107000"/>
              </a:lnSpc>
              <a:spcAft>
                <a:spcPts val="0"/>
              </a:spcAft>
              <a:buNone/>
            </a:pPr>
            <a:r>
              <a:rPr lang="en-US" sz="1200" dirty="0">
                <a:effectLst/>
                <a:latin typeface="Times New Roman" panose="02020603050405020304" pitchFamily="18" charset="0"/>
                <a:ea typeface="Times New Roman" panose="02020603050405020304" pitchFamily="18" charset="0"/>
              </a:rPr>
              <a:t>Requirements pertaining GANA KP-to-KP Federations we study include the role of GANA KPs federations in </a:t>
            </a:r>
            <a:r>
              <a:rPr lang="en-US" sz="1200" i="1" dirty="0">
                <a:effectLst/>
                <a:latin typeface="Times New Roman" panose="02020603050405020304" pitchFamily="18" charset="0"/>
                <a:ea typeface="Times New Roman" panose="02020603050405020304" pitchFamily="18" charset="0"/>
              </a:rPr>
              <a:t>Composable Networks</a:t>
            </a:r>
            <a:r>
              <a:rPr lang="en-US" sz="1200" dirty="0">
                <a:effectLst/>
                <a:latin typeface="Times New Roman" panose="02020603050405020304" pitchFamily="18" charset="0"/>
                <a:ea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rPr>
              <a:t>Composable Services</a:t>
            </a:r>
            <a:r>
              <a:rPr lang="en-US" sz="1200" dirty="0">
                <a:effectLst/>
                <a:latin typeface="Times New Roman" panose="02020603050405020304" pitchFamily="18" charset="0"/>
                <a:ea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rPr>
              <a:t>Enablers such as Cloud Federations APIs</a:t>
            </a:r>
            <a:r>
              <a:rPr lang="en-US" sz="1200" dirty="0">
                <a:effectLst/>
                <a:latin typeface="Times New Roman" panose="02020603050405020304" pitchFamily="18" charset="0"/>
                <a:ea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rPr>
              <a:t>Autonomic Network Formations</a:t>
            </a:r>
            <a:r>
              <a:rPr lang="en-US" sz="1200" dirty="0">
                <a:effectLst/>
                <a:latin typeface="Times New Roman" panose="02020603050405020304" pitchFamily="18" charset="0"/>
                <a:ea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rPr>
              <a:t>How KPs Build Knowledge and can exchange Knowledge and negotiated operations/actions</a:t>
            </a:r>
            <a:r>
              <a:rPr lang="en-US" sz="1200" dirty="0">
                <a:effectLst/>
                <a:latin typeface="Times New Roman" panose="02020603050405020304" pitchFamily="18" charset="0"/>
                <a:ea typeface="Times New Roman" panose="02020603050405020304" pitchFamily="18" charset="0"/>
              </a:rPr>
              <a:t> for </a:t>
            </a:r>
            <a:r>
              <a:rPr lang="en-US" sz="1200" i="1" dirty="0">
                <a:effectLst/>
                <a:latin typeface="Times New Roman" panose="02020603050405020304" pitchFamily="18" charset="0"/>
                <a:ea typeface="Times New Roman" panose="02020603050405020304" pitchFamily="18" charset="0"/>
              </a:rPr>
              <a:t>Self-* AMC intelligence</a:t>
            </a:r>
            <a:r>
              <a:rPr lang="en-US" sz="1200" dirty="0">
                <a:effectLst/>
                <a:latin typeface="Times New Roman" panose="02020603050405020304" pitchFamily="18" charset="0"/>
                <a:ea typeface="Times New Roman" panose="02020603050405020304" pitchFamily="18" charset="0"/>
              </a:rPr>
              <a:t> across federated ANs, e.g., </a:t>
            </a:r>
            <a:r>
              <a:rPr lang="en-US" sz="1200" i="1" dirty="0">
                <a:effectLst/>
                <a:latin typeface="Times New Roman" panose="02020603050405020304" pitchFamily="18" charset="0"/>
                <a:ea typeface="Times New Roman" panose="02020603050405020304" pitchFamily="18" charset="0"/>
              </a:rPr>
              <a:t>Self-Optimizations, Self-Protection, Self-Diagnosis and Self-Healing, Self-Defense, etc</a:t>
            </a:r>
            <a:r>
              <a:rPr lang="en-US" sz="1200" dirty="0">
                <a:effectLst/>
                <a:latin typeface="Times New Roman" panose="02020603050405020304" pitchFamily="18" charset="0"/>
                <a:ea typeface="Times New Roman" panose="02020603050405020304" pitchFamily="18" charset="0"/>
              </a:rPr>
              <a:t>. </a:t>
            </a:r>
            <a:endParaRPr lang="en-US" sz="1200" b="1"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0"/>
              </a:spcAft>
              <a:buFont typeface="Symbol" panose="05050102010706020507" pitchFamily="18" charset="2"/>
              <a:buChar char=""/>
            </a:pPr>
            <a:endParaRPr lang="en-US" sz="1200" b="1" dirty="0">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just">
              <a:spcBef>
                <a:spcPts val="0"/>
              </a:spcBef>
              <a:spcAft>
                <a:spcPts val="0"/>
              </a:spcAft>
              <a:buAutoNum type="arabicPeriod" startAt="8"/>
            </a:pPr>
            <a:r>
              <a:rPr lang="en-US" sz="1200" b="1" dirty="0">
                <a:effectLst/>
                <a:latin typeface="Times New Roman" panose="02020603050405020304" pitchFamily="18" charset="0"/>
                <a:ea typeface="Times New Roman" panose="02020603050405020304" pitchFamily="18" charset="0"/>
              </a:rPr>
              <a:t>Type-8 Requirements</a:t>
            </a:r>
            <a:r>
              <a:rPr lang="en-US" sz="1200" dirty="0">
                <a:effectLst/>
                <a:latin typeface="Times New Roman" panose="02020603050405020304" pitchFamily="18" charset="0"/>
                <a:ea typeface="Times New Roman" panose="02020603050405020304" pitchFamily="18" charset="0"/>
              </a:rPr>
              <a:t>: KP support for Mechanisms and Techniques for supporting </a:t>
            </a:r>
            <a:r>
              <a:rPr lang="en-US" sz="1200" i="1" dirty="0">
                <a:effectLst/>
                <a:latin typeface="Times New Roman" panose="02020603050405020304" pitchFamily="18" charset="0"/>
                <a:ea typeface="Times New Roman" panose="02020603050405020304" pitchFamily="18" charset="0"/>
              </a:rPr>
              <a:t>Type-B Federation</a:t>
            </a:r>
            <a:r>
              <a:rPr lang="en-US" sz="1200" dirty="0">
                <a:effectLst/>
                <a:latin typeface="Times New Roman" panose="02020603050405020304" pitchFamily="18" charset="0"/>
                <a:ea typeface="Times New Roman" panose="02020603050405020304" pitchFamily="18" charset="0"/>
              </a:rPr>
              <a:t>. This implies KP support for Enablers for Federations such as Cloud Federations API defined by IEEE Std 2302™-2021 that was originally developed by NIST and was further developed into IEEE as a standard; and also KP support for “</a:t>
            </a:r>
            <a:r>
              <a:rPr lang="en-US" sz="1200" i="1" dirty="0">
                <a:effectLst/>
                <a:latin typeface="Times New Roman" panose="02020603050405020304" pitchFamily="18" charset="0"/>
                <a:ea typeface="Times New Roman" panose="02020603050405020304" pitchFamily="18" charset="0"/>
              </a:rPr>
              <a:t>Needs</a:t>
            </a:r>
            <a:r>
              <a:rPr lang="en-US" sz="1200" dirty="0">
                <a:effectLst/>
                <a:latin typeface="Times New Roman" panose="02020603050405020304" pitchFamily="18" charset="0"/>
                <a:ea typeface="Times New Roman" panose="02020603050405020304" pitchFamily="18" charset="0"/>
              </a:rPr>
              <a:t>” defined by IEEE INGR Future Networks Systems Optimization Chapter  that pertain to Federations across administrative domains.</a:t>
            </a:r>
          </a:p>
          <a:p>
            <a:pPr marL="228600" marR="0" lvl="0" indent="-228600" algn="just">
              <a:spcBef>
                <a:spcPts val="0"/>
              </a:spcBef>
              <a:spcAft>
                <a:spcPts val="0"/>
              </a:spcAft>
              <a:buAutoNum type="arabicPeriod" startAt="8"/>
            </a:pPr>
            <a:r>
              <a:rPr lang="en-US" sz="1200" b="1" dirty="0">
                <a:effectLst/>
                <a:latin typeface="Times New Roman" panose="02020603050405020304" pitchFamily="18" charset="0"/>
                <a:ea typeface="Times New Roman" panose="02020603050405020304" pitchFamily="18" charset="0"/>
              </a:rPr>
              <a:t>Type-9 Requirements</a:t>
            </a:r>
            <a:r>
              <a:rPr lang="en-US" sz="1200" dirty="0">
                <a:effectLst/>
                <a:latin typeface="Times New Roman" panose="02020603050405020304" pitchFamily="18" charset="0"/>
                <a:ea typeface="Times New Roman" panose="02020603050405020304" pitchFamily="18" charset="0"/>
              </a:rPr>
              <a:t>: KP support of Mechanisms and Techniques for Building Knowledge and ability to exchange Knowledge and enter negotiations with other KPs on operations/actions that KPs should execute for Self-* AMC intelligence across federated ANs, e.g., </a:t>
            </a:r>
            <a:r>
              <a:rPr lang="en-US" sz="1200" i="1" dirty="0">
                <a:effectLst/>
                <a:latin typeface="Times New Roman" panose="02020603050405020304" pitchFamily="18" charset="0"/>
                <a:ea typeface="Times New Roman" panose="02020603050405020304" pitchFamily="18" charset="0"/>
              </a:rPr>
              <a:t>Self-Optimizations, Self-Protection, Self-Diagnosis and Self-Healing, etc.</a:t>
            </a:r>
            <a:endParaRPr lang="de-DE" sz="1400" dirty="0">
              <a:effectLst/>
              <a:latin typeface="Times New Roman" panose="02020603050405020304" pitchFamily="18" charset="0"/>
              <a:ea typeface="Times New Roman" panose="02020603050405020304" pitchFamily="18" charset="0"/>
            </a:endParaRPr>
          </a:p>
          <a:p>
            <a:pPr marL="228600" marR="0" lvl="0" indent="-228600" algn="just">
              <a:spcBef>
                <a:spcPts val="0"/>
              </a:spcBef>
              <a:spcAft>
                <a:spcPts val="0"/>
              </a:spcAft>
              <a:buAutoNum type="arabicPeriod" startAt="8"/>
            </a:pPr>
            <a:endParaRPr lang="en-US" sz="1200" dirty="0">
              <a:effectLst/>
              <a:latin typeface="Times New Roman" panose="02020603050405020304" pitchFamily="18" charset="0"/>
              <a:ea typeface="Times New Roman" panose="02020603050405020304" pitchFamily="18" charset="0"/>
            </a:endParaRPr>
          </a:p>
          <a:p>
            <a:pPr marL="257175" indent="-257175">
              <a:lnSpc>
                <a:spcPct val="107000"/>
              </a:lnSpc>
              <a:spcAft>
                <a:spcPts val="0"/>
              </a:spcAft>
              <a:buFont typeface="Symbol" panose="05050102010706020507" pitchFamily="18" charset="2"/>
              <a:buChar char=""/>
            </a:pPr>
            <a:endParaRPr lang="en-US" sz="105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6387" name="Title 2"/>
          <p:cNvSpPr>
            <a:spLocks noGrp="1"/>
          </p:cNvSpPr>
          <p:nvPr>
            <p:ph type="title" idx="4294967295"/>
          </p:nvPr>
        </p:nvSpPr>
        <p:spPr>
          <a:xfrm>
            <a:off x="134679" y="13597"/>
            <a:ext cx="9009321" cy="681038"/>
          </a:xfrm>
        </p:spPr>
        <p:txBody>
          <a:bodyPr/>
          <a:lstStyle/>
          <a:p>
            <a:r>
              <a:rPr lang="en-US" sz="2000" dirty="0">
                <a:ea typeface="ＭＳ Ｐゴシック" pitchFamily="34" charset="-128"/>
              </a:rPr>
              <a:t>Overview of Requirements for Knowledge Plane (KP) Platforms Driven Networking—Anchor for Federation of Autonomic/Autonomous Networks (ANs) Across Industry Sectors   </a:t>
            </a:r>
            <a:endParaRPr lang="en-GB" sz="2000" dirty="0">
              <a:ea typeface="ＭＳ Ｐゴシック" pitchFamily="34" charset="-128"/>
            </a:endParaRPr>
          </a:p>
        </p:txBody>
      </p:sp>
      <p:sp>
        <p:nvSpPr>
          <p:cNvPr id="16388" name="Slide Number Placeholder 8"/>
          <p:cNvSpPr txBox="1">
            <a:spLocks noGrp="1"/>
          </p:cNvSpPr>
          <p:nvPr/>
        </p:nvSpPr>
        <p:spPr bwMode="auto">
          <a:xfrm>
            <a:off x="1485900" y="4767263"/>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23" tIns="34262" rIns="68523" bIns="34262"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fld id="{C7FCECE9-B834-48B8-A4A1-AC88D7F96D19}" type="slidenum">
              <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rPr>
              <a:pPr marL="0" marR="0" lvl="0" indent="0" algn="l" defTabSz="685800" rtl="0" eaLnBrk="1" fontAlgn="base" latinLnBrk="0" hangingPunct="1">
                <a:lnSpc>
                  <a:spcPct val="100000"/>
                </a:lnSpc>
                <a:spcBef>
                  <a:spcPct val="0"/>
                </a:spcBef>
                <a:spcAft>
                  <a:spcPct val="0"/>
                </a:spcAft>
                <a:buClrTx/>
                <a:buSzTx/>
                <a:buFontTx/>
                <a:buNone/>
                <a:tabLst/>
                <a:defRPr/>
              </a:pPr>
              <a:t>25</a:t>
            </a:fld>
            <a:endPar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endParaRPr>
          </a:p>
        </p:txBody>
      </p:sp>
      <p:sp>
        <p:nvSpPr>
          <p:cNvPr id="16389" name="Slide Number Placeholder 4"/>
          <p:cNvSpPr txBox="1">
            <a:spLocks noGrp="1"/>
          </p:cNvSpPr>
          <p:nvPr/>
        </p:nvSpPr>
        <p:spPr bwMode="auto">
          <a:xfrm>
            <a:off x="6057900" y="4767263"/>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23" tIns="34262" rIns="68523" bIns="34262"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5A8C306C-99F7-4CB7-8CC3-72EA4D1AD476}" type="slidenum">
              <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rPr>
              <a:pPr marL="0" marR="0" lvl="0" indent="0" algn="r" defTabSz="685800" rtl="0" eaLnBrk="1" fontAlgn="base" latinLnBrk="0" hangingPunct="1">
                <a:lnSpc>
                  <a:spcPct val="100000"/>
                </a:lnSpc>
                <a:spcBef>
                  <a:spcPct val="0"/>
                </a:spcBef>
                <a:spcAft>
                  <a:spcPct val="0"/>
                </a:spcAft>
                <a:buClrTx/>
                <a:buSzTx/>
                <a:buFontTx/>
                <a:buNone/>
                <a:tabLst/>
                <a:defRPr/>
              </a:pPr>
              <a:t>25</a:t>
            </a:fld>
            <a:endPar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endParaRPr>
          </a:p>
        </p:txBody>
      </p:sp>
    </p:spTree>
    <p:extLst>
      <p:ext uri="{BB962C8B-B14F-4D97-AF65-F5344CB8AC3E}">
        <p14:creationId xmlns:p14="http://schemas.microsoft.com/office/powerpoint/2010/main" val="37042396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3329" y="148135"/>
            <a:ext cx="8969951" cy="649583"/>
          </a:xfrm>
        </p:spPr>
        <p:txBody>
          <a:bodyPr/>
          <a:lstStyle/>
          <a:p>
            <a:r>
              <a:rPr lang="en-GB" sz="2400" dirty="0">
                <a:solidFill>
                  <a:schemeClr val="accent1">
                    <a:lumMod val="75000"/>
                  </a:schemeClr>
                </a:solidFill>
                <a:effectLst>
                  <a:outerShdw blurRad="38100" dist="38100" dir="2700000" algn="tl">
                    <a:srgbClr val="000000">
                      <a:alpha val="43137"/>
                    </a:srgbClr>
                  </a:outerShdw>
                </a:effectLst>
                <a:ea typeface="ＭＳ Ｐゴシック" pitchFamily="34" charset="-128"/>
              </a:rPr>
              <a:t>ETSI GANA Model Adoption in NGMN’s Autonomic Networking Requirements in E2E 5G Architectures, and ETSI Implementation </a:t>
            </a:r>
            <a:r>
              <a:rPr lang="en-GB" sz="2400" dirty="0" err="1">
                <a:solidFill>
                  <a:schemeClr val="accent1">
                    <a:lumMod val="75000"/>
                  </a:schemeClr>
                </a:solidFill>
                <a:effectLst>
                  <a:outerShdw blurRad="38100" dist="38100" dir="2700000" algn="tl">
                    <a:srgbClr val="000000">
                      <a:alpha val="43137"/>
                    </a:srgbClr>
                  </a:outerShdw>
                </a:effectLst>
                <a:ea typeface="ＭＳ Ｐゴシック" pitchFamily="34" charset="-128"/>
              </a:rPr>
              <a:t>Fmwk</a:t>
            </a:r>
            <a:r>
              <a:rPr lang="en-GB" sz="2400" dirty="0">
                <a:solidFill>
                  <a:schemeClr val="accent1">
                    <a:lumMod val="75000"/>
                  </a:schemeClr>
                </a:solidFill>
                <a:effectLst>
                  <a:outerShdw blurRad="38100" dist="38100" dir="2700000" algn="tl">
                    <a:srgbClr val="000000">
                      <a:alpha val="43137"/>
                    </a:srgbClr>
                  </a:outerShdw>
                </a:effectLst>
                <a:ea typeface="ＭＳ Ｐゴシック" pitchFamily="34" charset="-128"/>
              </a:rPr>
              <a:t> </a:t>
            </a:r>
            <a:endParaRPr lang="fr-FR" dirty="0"/>
          </a:p>
        </p:txBody>
      </p:sp>
      <p:sp>
        <p:nvSpPr>
          <p:cNvPr id="14" name="Espace réservé du pied de page 2"/>
          <p:cNvSpPr txBox="1">
            <a:spLocks/>
          </p:cNvSpPr>
          <p:nvPr/>
        </p:nvSpPr>
        <p:spPr bwMode="auto">
          <a:xfrm>
            <a:off x="3417715" y="4995365"/>
            <a:ext cx="1947863" cy="2452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81659" tIns="40829" rIns="81659" bIns="40829" rtlCol="0">
            <a:noAutofit/>
          </a:bodyPr>
          <a:lstStyle>
            <a:lvl1pPr marL="0" indent="0" algn="l" defTabSz="914400" rtl="0" eaLnBrk="1" latinLnBrk="0" hangingPunct="1">
              <a:lnSpc>
                <a:spcPct val="100000"/>
              </a:lnSpc>
              <a:spcBef>
                <a:spcPct val="20000"/>
              </a:spcBef>
              <a:buSzPct val="90000"/>
              <a:buFont typeface="Wingdings" panose="05000000000000000000" pitchFamily="2" charset="2"/>
              <a:buBlip>
                <a:blip r:embed="rId2"/>
              </a:buBlip>
              <a:defRPr sz="24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1pPr>
            <a:lvl2pPr marL="742950" indent="-285750" algn="l" defTabSz="914400" rtl="0" eaLnBrk="1" latinLnBrk="0" hangingPunct="1">
              <a:lnSpc>
                <a:spcPct val="100000"/>
              </a:lnSpc>
              <a:spcBef>
                <a:spcPct val="20000"/>
              </a:spcBef>
              <a:buClr>
                <a:schemeClr val="tx2"/>
              </a:buClr>
              <a:buSzPct val="120000"/>
              <a:buFont typeface="Arial" panose="020B0604020202020204" pitchFamily="34" charset="0"/>
              <a:buChar char="•"/>
              <a:defRPr sz="20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2pPr>
            <a:lvl3pPr marL="1143000" indent="-228600" algn="l" defTabSz="914400" rtl="0" eaLnBrk="1" latinLnBrk="0" hangingPunct="1">
              <a:lnSpc>
                <a:spcPct val="100000"/>
              </a:lnSpc>
              <a:spcBef>
                <a:spcPct val="20000"/>
              </a:spcBef>
              <a:buClr>
                <a:schemeClr val="tx2"/>
              </a:buClr>
              <a:buSzPct val="120000"/>
              <a:buFont typeface="Arial" panose="020B0604020202020204" pitchFamily="34" charset="0"/>
              <a:buChar char="•"/>
              <a:defRPr sz="20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3pPr>
            <a:lvl4pPr marL="1600200" indent="-228600" algn="l" defTabSz="914400" rtl="0" eaLnBrk="1" latinLnBrk="0" hangingPunct="1">
              <a:lnSpc>
                <a:spcPct val="100000"/>
              </a:lnSpc>
              <a:spcBef>
                <a:spcPct val="20000"/>
              </a:spcBef>
              <a:buClr>
                <a:schemeClr val="tx2"/>
              </a:buClr>
              <a:buSzPct val="120000"/>
              <a:buFont typeface="Arial" panose="020B0604020202020204" pitchFamily="34" charset="0"/>
              <a:buChar char="•"/>
              <a:defRPr sz="18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4pPr>
            <a:lvl5pPr marL="2057400" indent="-228600" algn="l" defTabSz="914400" rtl="0" eaLnBrk="1" latinLnBrk="0" hangingPunct="1">
              <a:lnSpc>
                <a:spcPct val="100000"/>
              </a:lnSpc>
              <a:spcBef>
                <a:spcPct val="20000"/>
              </a:spcBef>
              <a:buClr>
                <a:schemeClr val="tx2"/>
              </a:buClr>
              <a:buSzPct val="120000"/>
              <a:buFont typeface="Arial" panose="020B0604020202020204" pitchFamily="34" charset="0"/>
              <a:buChar char="•"/>
              <a:defRPr sz="24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5pPr>
            <a:lvl6pPr marL="2514600" indent="-228600" algn="l" defTabSz="914400" rtl="0" eaLnBrk="0" fontAlgn="base" latinLnBrk="0" hangingPunct="0">
              <a:lnSpc>
                <a:spcPct val="100000"/>
              </a:lnSpc>
              <a:spcBef>
                <a:spcPct val="20000"/>
              </a:spcBef>
              <a:spcAft>
                <a:spcPct val="0"/>
              </a:spcAft>
              <a:buClr>
                <a:schemeClr val="tx2"/>
              </a:buClr>
              <a:buSzPct val="120000"/>
              <a:buFont typeface="Arial" panose="020B0604020202020204" pitchFamily="34" charset="0"/>
              <a:buChar char="•"/>
              <a:defRPr sz="20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6pPr>
            <a:lvl7pPr marL="2971800" indent="-228600" algn="l" defTabSz="914400" rtl="0" eaLnBrk="0" fontAlgn="base" latinLnBrk="0" hangingPunct="0">
              <a:lnSpc>
                <a:spcPct val="100000"/>
              </a:lnSpc>
              <a:spcBef>
                <a:spcPct val="20000"/>
              </a:spcBef>
              <a:spcAft>
                <a:spcPct val="0"/>
              </a:spcAft>
              <a:buClr>
                <a:schemeClr val="tx2"/>
              </a:buClr>
              <a:buSzPct val="120000"/>
              <a:buFont typeface="Arial" panose="020B0604020202020204" pitchFamily="34" charset="0"/>
              <a:buChar char="•"/>
              <a:defRPr sz="18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7pPr>
            <a:lvl8pPr marL="3429000" indent="-228600" algn="l" defTabSz="914400" rtl="0" eaLnBrk="0" fontAlgn="base" latinLnBrk="0" hangingPunct="0">
              <a:lnSpc>
                <a:spcPct val="100000"/>
              </a:lnSpc>
              <a:spcBef>
                <a:spcPct val="20000"/>
              </a:spcBef>
              <a:spcAft>
                <a:spcPct val="0"/>
              </a:spcAft>
              <a:buClr>
                <a:schemeClr val="tx2"/>
              </a:buClr>
              <a:buSzPct val="120000"/>
              <a:buFont typeface="Arial" panose="020B0604020202020204" pitchFamily="34" charset="0"/>
              <a:buChar char="•"/>
              <a:defRPr sz="16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8pPr>
            <a:lvl9pPr marL="3886200" indent="-228600" algn="l" defTabSz="914400" rtl="0" eaLnBrk="0" fontAlgn="base" latinLnBrk="0" hangingPunct="0">
              <a:lnSpc>
                <a:spcPct val="90000"/>
              </a:lnSpc>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9pPr>
          </a:lstStyle>
          <a:p>
            <a:pPr marL="0" marR="0" lvl="0" indent="0" algn="l" defTabSz="6858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GB" altLang="fr-FR" sz="900" b="0" i="0" u="none" strike="noStrike" kern="1200" cap="none" spc="0" normalizeH="0" baseline="0" noProof="0">
                <a:ln>
                  <a:noFill/>
                </a:ln>
                <a:solidFill>
                  <a:srgbClr val="3E484F"/>
                </a:solidFill>
                <a:effectLst/>
                <a:uLnTx/>
                <a:uFillTx/>
                <a:latin typeface="Calibri" panose="020F0502020204030204" pitchFamily="34" charset="0"/>
                <a:ea typeface="MS PGothic" panose="020B0600070205080204" pitchFamily="34" charset="-128"/>
                <a:cs typeface="Arial" panose="020B0604020202020204" pitchFamily="34" charset="0"/>
              </a:rPr>
              <a:t>© ETSI 2012. All rights reserved</a:t>
            </a:r>
            <a:endParaRPr kumimoji="0" lang="en-US" altLang="fr-FR" sz="900" b="0" i="0" u="none" strike="noStrike" kern="1200" cap="none" spc="0" normalizeH="0" baseline="0" noProof="0">
              <a:ln>
                <a:noFill/>
              </a:ln>
              <a:solidFill>
                <a:srgbClr val="3E484F"/>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15" name="Espace réservé du numéro de diapositive 3"/>
          <p:cNvSpPr txBox="1">
            <a:spLocks/>
          </p:cNvSpPr>
          <p:nvPr/>
        </p:nvSpPr>
        <p:spPr bwMode="auto">
          <a:xfrm>
            <a:off x="1134097" y="4951312"/>
            <a:ext cx="371475" cy="2893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SzPct val="90000"/>
              <a:buBlip>
                <a:blip r:embed="rId2"/>
              </a:buBlip>
              <a:defRPr sz="2400" b="1" kern="1200">
                <a:solidFill>
                  <a:srgbClr val="404040"/>
                </a:solidFill>
                <a:latin typeface="Calibri" panose="020F0502020204030204" pitchFamily="34" charset="0"/>
                <a:ea typeface="MS PGothic" panose="020B0600070205080204" pitchFamily="34" charset="-128"/>
                <a:cs typeface="+mn-cs"/>
              </a:defRPr>
            </a:lvl1pPr>
            <a:lvl2pPr marL="742950" indent="-285750" algn="l" defTabSz="914400" rtl="0" eaLnBrk="1" latinLnBrk="0" hangingPunct="1">
              <a:spcBef>
                <a:spcPct val="20000"/>
              </a:spcBef>
              <a:buClr>
                <a:schemeClr val="tx2"/>
              </a:buClr>
              <a:buSzPct val="120000"/>
              <a:buFont typeface="Arial" panose="020B0604020202020204" pitchFamily="34" charset="0"/>
              <a:buChar char="•"/>
              <a:defRPr sz="2000" b="1" kern="1200">
                <a:solidFill>
                  <a:srgbClr val="404040"/>
                </a:solidFill>
                <a:latin typeface="Calibri" panose="020F0502020204030204" pitchFamily="34" charset="0"/>
                <a:ea typeface="MS PGothic" panose="020B0600070205080204" pitchFamily="34" charset="-128"/>
                <a:cs typeface="+mn-cs"/>
              </a:defRPr>
            </a:lvl2pPr>
            <a:lvl3pPr marL="1143000" indent="-228600" algn="l" defTabSz="914400" rtl="0" eaLnBrk="1" latinLnBrk="0" hangingPunct="1">
              <a:spcBef>
                <a:spcPct val="20000"/>
              </a:spcBef>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3pPr>
            <a:lvl4pPr marL="1600200" indent="-228600" algn="l" defTabSz="914400" rtl="0" eaLnBrk="1" latinLnBrk="0" hangingPunct="1">
              <a:spcBef>
                <a:spcPct val="20000"/>
              </a:spcBef>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4pPr>
            <a:lvl5pPr marL="2057400" indent="-228600" algn="l" defTabSz="914400" rtl="0" eaLnBrk="1" latinLnBrk="0" hangingPunct="1">
              <a:spcBef>
                <a:spcPct val="20000"/>
              </a:spcBef>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5pPr>
            <a:lvl6pPr marL="2514600" indent="-228600" algn="l" defTabSz="914400" rtl="0" eaLnBrk="0" fontAlgn="base" latinLnBrk="0" hangingPunct="0">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6pPr>
            <a:lvl7pPr marL="2971800" indent="-228600" algn="l" defTabSz="914400" rtl="0" eaLnBrk="0" fontAlgn="base" latinLnBrk="0" hangingPunct="0">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7pPr>
            <a:lvl8pPr marL="3429000" indent="-228600" algn="l" defTabSz="914400" rtl="0" eaLnBrk="0" fontAlgn="base" latinLnBrk="0" hangingPunct="0">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8pPr>
            <a:lvl9pPr marL="3886200" indent="-228600" algn="l" defTabSz="914400" rtl="0" eaLnBrk="0" fontAlgn="base" latinLnBrk="0" hangingPunct="0">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fld id="{D275961C-6FED-4886-AF22-57DB8E785AB9}" type="slidenum">
              <a:rPr kumimoji="0" lang="en-GB" altLang="en-US" sz="900" b="0" i="0" u="none" strike="noStrike" kern="1200" cap="none" spc="0" normalizeH="0" baseline="0" noProof="0">
                <a:ln>
                  <a:noFill/>
                </a:ln>
                <a:solidFill>
                  <a:srgbClr val="3E484F"/>
                </a:solidFill>
                <a:effectLst/>
                <a:uLnTx/>
                <a:uFillTx/>
                <a:latin typeface="Calibri" panose="020F0502020204030204" pitchFamily="34" charset="0"/>
                <a:ea typeface="MS PGothic" panose="020B0600070205080204" pitchFamily="34" charset="-128"/>
                <a:cs typeface="+mn-cs"/>
              </a:rPr>
              <a:pPr marL="0" marR="0" lvl="0" indent="0" algn="l" defTabSz="685800" rtl="0" eaLnBrk="1" fontAlgn="auto" latinLnBrk="0" hangingPunct="1">
                <a:lnSpc>
                  <a:spcPct val="100000"/>
                </a:lnSpc>
                <a:spcBef>
                  <a:spcPct val="0"/>
                </a:spcBef>
                <a:spcAft>
                  <a:spcPts val="0"/>
                </a:spcAft>
                <a:buClrTx/>
                <a:buSzTx/>
                <a:buFontTx/>
                <a:buNone/>
                <a:tabLst/>
                <a:defRPr/>
              </a:pPr>
              <a:t>26</a:t>
            </a:fld>
            <a:endParaRPr kumimoji="0" lang="en-GB" altLang="en-US" sz="900" b="0" i="0" u="none" strike="noStrike" kern="1200" cap="none" spc="0" normalizeH="0" baseline="0" noProof="0">
              <a:ln>
                <a:noFill/>
              </a:ln>
              <a:solidFill>
                <a:srgbClr val="3E484F"/>
              </a:solidFill>
              <a:effectLst/>
              <a:uLnTx/>
              <a:uFillTx/>
              <a:latin typeface="Calibri" panose="020F0502020204030204" pitchFamily="34" charset="0"/>
              <a:ea typeface="MS PGothic" panose="020B0600070205080204" pitchFamily="34" charset="-128"/>
              <a:cs typeface="+mn-cs"/>
            </a:endParaRPr>
          </a:p>
        </p:txBody>
      </p:sp>
      <p:pic>
        <p:nvPicPr>
          <p:cNvPr id="7" name="Grafik 6"/>
          <p:cNvPicPr>
            <a:picLocks noChangeAspect="1"/>
          </p:cNvPicPr>
          <p:nvPr/>
        </p:nvPicPr>
        <p:blipFill>
          <a:blip r:embed="rId3"/>
          <a:stretch>
            <a:fillRect/>
          </a:stretch>
        </p:blipFill>
        <p:spPr>
          <a:xfrm>
            <a:off x="174049" y="885825"/>
            <a:ext cx="5826701" cy="4109540"/>
          </a:xfrm>
          <a:prstGeom prst="rect">
            <a:avLst/>
          </a:prstGeom>
        </p:spPr>
      </p:pic>
      <p:sp>
        <p:nvSpPr>
          <p:cNvPr id="6" name="TextBox 5">
            <a:extLst>
              <a:ext uri="{FF2B5EF4-FFF2-40B4-BE49-F238E27FC236}">
                <a16:creationId xmlns:a16="http://schemas.microsoft.com/office/drawing/2014/main" id="{F48744DD-000C-4EF5-A2AE-96E945B2F9A4}"/>
              </a:ext>
            </a:extLst>
          </p:cNvPr>
          <p:cNvSpPr txBox="1"/>
          <p:nvPr/>
        </p:nvSpPr>
        <p:spPr>
          <a:xfrm>
            <a:off x="6000750" y="989041"/>
            <a:ext cx="3086100" cy="16850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C00000"/>
                </a:solidFill>
                <a:effectLst/>
                <a:uLnTx/>
                <a:uFillTx/>
                <a:latin typeface="Calibri" panose="020F0502020204030204"/>
                <a:ea typeface="+mn-ea"/>
                <a:cs typeface="+mn-cs"/>
              </a:rPr>
              <a:t>ETSI </a:t>
            </a:r>
            <a:r>
              <a:rPr kumimoji="0" lang="de-DE" sz="1800" b="1" i="0" u="none" strike="noStrike" kern="1200" cap="none" spc="0" normalizeH="0" baseline="0" noProof="0" dirty="0" err="1">
                <a:ln>
                  <a:noFill/>
                </a:ln>
                <a:solidFill>
                  <a:srgbClr val="C00000"/>
                </a:solidFill>
                <a:effectLst/>
                <a:uLnTx/>
                <a:uFillTx/>
                <a:latin typeface="Calibri" panose="020F0502020204030204"/>
                <a:ea typeface="+mn-ea"/>
                <a:cs typeface="+mn-cs"/>
              </a:rPr>
              <a:t>has</a:t>
            </a:r>
            <a:r>
              <a:rPr kumimoji="0" lang="de-DE" sz="18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800" b="1" i="0" u="none" strike="noStrike" kern="1200" cap="none" spc="0" normalizeH="0" baseline="0" noProof="0" dirty="0" err="1">
                <a:ln>
                  <a:noFill/>
                </a:ln>
                <a:solidFill>
                  <a:srgbClr val="C00000"/>
                </a:solidFill>
                <a:effectLst/>
                <a:uLnTx/>
                <a:uFillTx/>
                <a:latin typeface="Calibri" panose="020F0502020204030204"/>
                <a:ea typeface="+mn-ea"/>
                <a:cs typeface="+mn-cs"/>
              </a:rPr>
              <a:t>published</a:t>
            </a:r>
            <a:endParaRPr kumimoji="0" lang="de-DE" sz="18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070C0"/>
                </a:solidFill>
                <a:effectLst/>
                <a:uLnTx/>
                <a:uFillTx/>
                <a:latin typeface="Calibri" panose="020F0502020204030204"/>
                <a:ea typeface="+mn-ea"/>
                <a:cs typeface="+mn-cs"/>
              </a:rPr>
              <a:t>ETSI TR 103 747 </a:t>
            </a:r>
            <a:r>
              <a:rPr kumimoji="0" lang="de-DE" sz="1800" b="0" i="1" u="none" strike="noStrike" kern="1200" cap="none" spc="0" normalizeH="0" baseline="0" noProof="0" dirty="0">
                <a:ln>
                  <a:noFill/>
                </a:ln>
                <a:solidFill>
                  <a:srgbClr val="0070C0"/>
                </a:solidFill>
                <a:effectLst/>
                <a:uLnTx/>
                <a:uFillTx/>
                <a:latin typeface="Calibri" panose="020F0502020204030204"/>
                <a:ea typeface="+mn-ea"/>
                <a:cs typeface="+mn-cs"/>
              </a:rPr>
              <a:t>on</a:t>
            </a:r>
            <a:r>
              <a:rPr kumimoji="0" lang="de-DE"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1350" b="1" i="1" u="none" strike="noStrike" kern="1200" cap="none" spc="0" normalizeH="0" baseline="0" noProof="0" dirty="0">
                <a:ln>
                  <a:noFill/>
                </a:ln>
                <a:solidFill>
                  <a:srgbClr val="C00000"/>
                </a:solidFill>
                <a:effectLst/>
                <a:uLnTx/>
                <a:uFillTx/>
                <a:latin typeface="Calibri" panose="020F0502020204030204"/>
                <a:ea typeface="+mn-ea"/>
                <a:cs typeface="+mn-cs"/>
              </a:rPr>
              <a:t>Implementing Federated GANA Knowledge Planes (KPs) Platforms for E2E Multi-Domain Federated Autonomic Management and Control (AMC) of Slices in NGMN E2E 5G Architecture</a:t>
            </a:r>
            <a:endParaRPr kumimoji="0" lang="de-DE" sz="1350" b="1"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18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3"/>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
        <p:nvSpPr>
          <p:cNvPr id="6" name="Titel 2"/>
          <p:cNvSpPr txBox="1">
            <a:spLocks/>
          </p:cNvSpPr>
          <p:nvPr/>
        </p:nvSpPr>
        <p:spPr>
          <a:xfrm>
            <a:off x="0" y="24552"/>
            <a:ext cx="9112175" cy="640483"/>
          </a:xfrm>
          <a:prstGeom prst="rect">
            <a:avLst/>
          </a:prstGeom>
        </p:spPr>
        <p:txBody>
          <a:bodyPr vert="horz" lIns="81659" tIns="40829" rIns="81659" bIns="40829" rtlCol="0" anchor="b">
            <a:noAutofit/>
          </a:bodyPr>
          <a:lstStyle>
            <a:lvl1pPr algn="l" defTabSz="914400" rtl="0" eaLnBrk="1" latinLnBrk="0" hangingPunct="1">
              <a:lnSpc>
                <a:spcPts val="3000"/>
              </a:lnSpc>
              <a:spcBef>
                <a:spcPct val="0"/>
              </a:spcBef>
              <a:buNone/>
              <a:defRPr sz="3000" b="0" kern="1200" baseline="0">
                <a:solidFill>
                  <a:schemeClr val="accent1"/>
                </a:solidFill>
                <a:latin typeface="+mn-lt"/>
                <a:ea typeface="+mj-ea"/>
                <a:cs typeface="Tahoma" panose="020B0604030504040204" pitchFamily="34" charset="0"/>
              </a:defRPr>
            </a:lvl1pPr>
          </a:lstStyle>
          <a:p>
            <a:pPr marL="0" marR="0" lvl="0" indent="0" algn="l" defTabSz="685800" rtl="0" eaLnBrk="1" fontAlgn="auto" latinLnBrk="0" hangingPunct="1">
              <a:lnSpc>
                <a:spcPts val="2250"/>
              </a:lnSpc>
              <a:spcBef>
                <a:spcPct val="0"/>
              </a:spcBef>
              <a:spcAft>
                <a:spcPts val="0"/>
              </a:spcAft>
              <a:buClrTx/>
              <a:buSzTx/>
              <a:buFontTx/>
              <a:buNone/>
              <a:tabLst/>
              <a:defRPr/>
            </a:pPr>
            <a:r>
              <a:rPr kumimoji="0" lang="en-US" sz="2250" b="0" i="0" u="none" strike="noStrike" kern="1200" cap="none" spc="0" normalizeH="0" baseline="0" noProof="0" dirty="0" smtClean="0">
                <a:ln>
                  <a:noFill/>
                </a:ln>
                <a:solidFill>
                  <a:srgbClr val="004A8D"/>
                </a:solidFill>
                <a:effectLst/>
                <a:uLnTx/>
                <a:uFillTx/>
                <a:latin typeface="Calibri" panose="020F0502020204030204"/>
                <a:ea typeface="+mj-ea"/>
                <a:cs typeface="Tahoma" panose="020B0604030504040204" pitchFamily="34" charset="0"/>
              </a:rPr>
              <a:t>GANA KP, </a:t>
            </a:r>
            <a:r>
              <a:rPr kumimoji="0" lang="en-US" sz="2250" b="0" i="0" u="none" strike="noStrike" kern="1200" cap="none" spc="0" normalizeH="0" baseline="0" noProof="0" dirty="0">
                <a:ln>
                  <a:noFill/>
                </a:ln>
                <a:solidFill>
                  <a:srgbClr val="004A8D"/>
                </a:solidFill>
                <a:effectLst/>
                <a:uLnTx/>
                <a:uFillTx/>
                <a:latin typeface="Calibri" panose="020F0502020204030204"/>
                <a:ea typeface="+mj-ea"/>
                <a:cs typeface="Tahoma" panose="020B0604030504040204" pitchFamily="34" charset="0"/>
              </a:rPr>
              <a:t>SON; O-RAN RICs/</a:t>
            </a:r>
            <a:r>
              <a:rPr kumimoji="0" lang="en-US" sz="2250" b="0" i="0" u="none" strike="noStrike" kern="1200" cap="none" spc="0" normalizeH="0" baseline="0" noProof="0" dirty="0" err="1">
                <a:ln>
                  <a:noFill/>
                </a:ln>
                <a:solidFill>
                  <a:srgbClr val="004A8D"/>
                </a:solidFill>
                <a:effectLst/>
                <a:uLnTx/>
                <a:uFillTx/>
                <a:latin typeface="Calibri" panose="020F0502020204030204"/>
                <a:ea typeface="+mj-ea"/>
                <a:cs typeface="Tahoma" panose="020B0604030504040204" pitchFamily="34" charset="0"/>
              </a:rPr>
              <a:t>xApps</a:t>
            </a:r>
            <a:r>
              <a:rPr kumimoji="0" lang="en-US" sz="2250" b="0" i="0" u="none" strike="noStrike" kern="1200" cap="none" spc="0" normalizeH="0" baseline="0" noProof="0" dirty="0">
                <a:ln>
                  <a:noFill/>
                </a:ln>
                <a:solidFill>
                  <a:srgbClr val="004A8D"/>
                </a:solidFill>
                <a:effectLst/>
                <a:uLnTx/>
                <a:uFillTx/>
                <a:latin typeface="Calibri" panose="020F0502020204030204"/>
                <a:ea typeface="+mj-ea"/>
                <a:cs typeface="Tahoma" panose="020B0604030504040204" pitchFamily="34" charset="0"/>
              </a:rPr>
              <a:t>/</a:t>
            </a:r>
            <a:r>
              <a:rPr kumimoji="0" lang="en-US" sz="2250" b="0" i="0" u="none" strike="noStrike" kern="1200" cap="none" spc="0" normalizeH="0" baseline="0" noProof="0" dirty="0" err="1">
                <a:ln>
                  <a:noFill/>
                </a:ln>
                <a:solidFill>
                  <a:srgbClr val="004A8D"/>
                </a:solidFill>
                <a:effectLst/>
                <a:uLnTx/>
                <a:uFillTx/>
                <a:latin typeface="Calibri" panose="020F0502020204030204"/>
                <a:ea typeface="+mj-ea"/>
                <a:cs typeface="Tahoma" panose="020B0604030504040204" pitchFamily="34" charset="0"/>
              </a:rPr>
              <a:t>rAPPs</a:t>
            </a:r>
            <a:r>
              <a:rPr kumimoji="0" lang="en-US" sz="2250" b="0" i="0" u="none" strike="noStrike" kern="1200" cap="none" spc="0" normalizeH="0" baseline="0" noProof="0" dirty="0">
                <a:ln>
                  <a:noFill/>
                </a:ln>
                <a:solidFill>
                  <a:srgbClr val="004A8D"/>
                </a:solidFill>
                <a:effectLst/>
                <a:uLnTx/>
                <a:uFillTx/>
                <a:latin typeface="Calibri" panose="020F0502020204030204"/>
                <a:ea typeface="+mj-ea"/>
                <a:cs typeface="Tahoma" panose="020B0604030504040204" pitchFamily="34" charset="0"/>
              </a:rPr>
              <a:t>: </a:t>
            </a:r>
            <a:r>
              <a:rPr kumimoji="0" lang="en-US" sz="2250" b="1" i="0" u="none" strike="noStrike" kern="1200" cap="none" spc="0" normalizeH="0" baseline="0" noProof="0" dirty="0">
                <a:ln>
                  <a:noFill/>
                </a:ln>
                <a:solidFill>
                  <a:srgbClr val="004A8D"/>
                </a:solidFill>
                <a:effectLst/>
                <a:uLnTx/>
                <a:uFillTx/>
                <a:latin typeface="Calibri" panose="020F0502020204030204"/>
                <a:ea typeface="+mj-ea"/>
                <a:cs typeface="Tahoma" panose="020B0604030504040204" pitchFamily="34" charset="0"/>
              </a:rPr>
              <a:t>Federations for E2E Self-* are Needed </a:t>
            </a:r>
          </a:p>
        </p:txBody>
      </p:sp>
      <p:pic>
        <p:nvPicPr>
          <p:cNvPr id="5" name="Picture 4">
            <a:extLst>
              <a:ext uri="{FF2B5EF4-FFF2-40B4-BE49-F238E27FC236}">
                <a16:creationId xmlns:a16="http://schemas.microsoft.com/office/drawing/2014/main" id="{21E6A87A-6344-431F-87ED-31DCFA958C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1038" y="864782"/>
            <a:ext cx="7324246" cy="4070838"/>
          </a:xfrm>
          <a:prstGeom prst="rect">
            <a:avLst/>
          </a:prstGeom>
          <a:noFill/>
        </p:spPr>
      </p:pic>
    </p:spTree>
    <p:extLst>
      <p:ext uri="{BB962C8B-B14F-4D97-AF65-F5344CB8AC3E}">
        <p14:creationId xmlns:p14="http://schemas.microsoft.com/office/powerpoint/2010/main" val="415183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320" y="42921"/>
            <a:ext cx="8686681" cy="649583"/>
          </a:xfrm>
        </p:spPr>
        <p:txBody>
          <a:bodyPr/>
          <a:lstStyle/>
          <a:p>
            <a:r>
              <a:rPr lang="en-GB" sz="2400" dirty="0">
                <a:solidFill>
                  <a:schemeClr val="accent1">
                    <a:lumMod val="75000"/>
                  </a:schemeClr>
                </a:solidFill>
                <a:effectLst>
                  <a:outerShdw blurRad="38100" dist="38100" dir="2700000" algn="tl">
                    <a:srgbClr val="000000">
                      <a:alpha val="43137"/>
                    </a:srgbClr>
                  </a:outerShdw>
                </a:effectLst>
                <a:ea typeface="ＭＳ Ｐゴシック" pitchFamily="34" charset="-128"/>
              </a:rPr>
              <a:t>ETSI GANA Model Adoption in </a:t>
            </a:r>
            <a:r>
              <a:rPr lang="en-GB" sz="2400" dirty="0" err="1">
                <a:solidFill>
                  <a:schemeClr val="accent1">
                    <a:lumMod val="75000"/>
                  </a:schemeClr>
                </a:solidFill>
                <a:effectLst>
                  <a:outerShdw blurRad="38100" dist="38100" dir="2700000" algn="tl">
                    <a:srgbClr val="000000">
                      <a:alpha val="43137"/>
                    </a:srgbClr>
                  </a:outerShdw>
                </a:effectLst>
                <a:ea typeface="ＭＳ Ｐゴシック" pitchFamily="34" charset="-128"/>
              </a:rPr>
              <a:t>BroadBand</a:t>
            </a:r>
            <a:r>
              <a:rPr lang="en-GB" sz="2400" dirty="0">
                <a:solidFill>
                  <a:schemeClr val="accent1">
                    <a:lumMod val="75000"/>
                  </a:schemeClr>
                </a:solidFill>
                <a:effectLst>
                  <a:outerShdw blurRad="38100" dist="38100" dir="2700000" algn="tl">
                    <a:srgbClr val="000000">
                      <a:alpha val="43137"/>
                    </a:srgbClr>
                  </a:outerShdw>
                </a:effectLst>
                <a:ea typeface="ＭＳ Ｐゴシック" pitchFamily="34" charset="-128"/>
              </a:rPr>
              <a:t> Forum (BBF)’s AIM Framework</a:t>
            </a:r>
            <a:endParaRPr lang="fr-FR" dirty="0"/>
          </a:p>
        </p:txBody>
      </p:sp>
      <p:sp>
        <p:nvSpPr>
          <p:cNvPr id="14" name="Espace réservé du pied de page 2"/>
          <p:cNvSpPr txBox="1">
            <a:spLocks/>
          </p:cNvSpPr>
          <p:nvPr/>
        </p:nvSpPr>
        <p:spPr bwMode="auto">
          <a:xfrm>
            <a:off x="3417715" y="4995365"/>
            <a:ext cx="1947863" cy="2452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81659" tIns="40829" rIns="81659" bIns="40829" rtlCol="0">
            <a:noAutofit/>
          </a:bodyPr>
          <a:lstStyle>
            <a:lvl1pPr marL="0" indent="0" algn="l" defTabSz="914400" rtl="0" eaLnBrk="1" latinLnBrk="0" hangingPunct="1">
              <a:lnSpc>
                <a:spcPct val="100000"/>
              </a:lnSpc>
              <a:spcBef>
                <a:spcPct val="20000"/>
              </a:spcBef>
              <a:buSzPct val="90000"/>
              <a:buFont typeface="Wingdings" panose="05000000000000000000" pitchFamily="2" charset="2"/>
              <a:buBlip>
                <a:blip r:embed="rId2"/>
              </a:buBlip>
              <a:defRPr sz="24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1pPr>
            <a:lvl2pPr marL="742950" indent="-285750" algn="l" defTabSz="914400" rtl="0" eaLnBrk="1" latinLnBrk="0" hangingPunct="1">
              <a:lnSpc>
                <a:spcPct val="100000"/>
              </a:lnSpc>
              <a:spcBef>
                <a:spcPct val="20000"/>
              </a:spcBef>
              <a:buClr>
                <a:schemeClr val="tx2"/>
              </a:buClr>
              <a:buSzPct val="120000"/>
              <a:buFont typeface="Arial" panose="020B0604020202020204" pitchFamily="34" charset="0"/>
              <a:buChar char="•"/>
              <a:defRPr sz="20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2pPr>
            <a:lvl3pPr marL="1143000" indent="-228600" algn="l" defTabSz="914400" rtl="0" eaLnBrk="1" latinLnBrk="0" hangingPunct="1">
              <a:lnSpc>
                <a:spcPct val="100000"/>
              </a:lnSpc>
              <a:spcBef>
                <a:spcPct val="20000"/>
              </a:spcBef>
              <a:buClr>
                <a:schemeClr val="tx2"/>
              </a:buClr>
              <a:buSzPct val="120000"/>
              <a:buFont typeface="Arial" panose="020B0604020202020204" pitchFamily="34" charset="0"/>
              <a:buChar char="•"/>
              <a:defRPr sz="20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3pPr>
            <a:lvl4pPr marL="1600200" indent="-228600" algn="l" defTabSz="914400" rtl="0" eaLnBrk="1" latinLnBrk="0" hangingPunct="1">
              <a:lnSpc>
                <a:spcPct val="100000"/>
              </a:lnSpc>
              <a:spcBef>
                <a:spcPct val="20000"/>
              </a:spcBef>
              <a:buClr>
                <a:schemeClr val="tx2"/>
              </a:buClr>
              <a:buSzPct val="120000"/>
              <a:buFont typeface="Arial" panose="020B0604020202020204" pitchFamily="34" charset="0"/>
              <a:buChar char="•"/>
              <a:defRPr sz="18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4pPr>
            <a:lvl5pPr marL="2057400" indent="-228600" algn="l" defTabSz="914400" rtl="0" eaLnBrk="1" latinLnBrk="0" hangingPunct="1">
              <a:lnSpc>
                <a:spcPct val="100000"/>
              </a:lnSpc>
              <a:spcBef>
                <a:spcPct val="20000"/>
              </a:spcBef>
              <a:buClr>
                <a:schemeClr val="tx2"/>
              </a:buClr>
              <a:buSzPct val="120000"/>
              <a:buFont typeface="Arial" panose="020B0604020202020204" pitchFamily="34" charset="0"/>
              <a:buChar char="•"/>
              <a:defRPr sz="24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5pPr>
            <a:lvl6pPr marL="2514600" indent="-228600" algn="l" defTabSz="914400" rtl="0" eaLnBrk="0" fontAlgn="base" latinLnBrk="0" hangingPunct="0">
              <a:lnSpc>
                <a:spcPct val="100000"/>
              </a:lnSpc>
              <a:spcBef>
                <a:spcPct val="20000"/>
              </a:spcBef>
              <a:spcAft>
                <a:spcPct val="0"/>
              </a:spcAft>
              <a:buClr>
                <a:schemeClr val="tx2"/>
              </a:buClr>
              <a:buSzPct val="120000"/>
              <a:buFont typeface="Arial" panose="020B0604020202020204" pitchFamily="34" charset="0"/>
              <a:buChar char="•"/>
              <a:defRPr sz="20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6pPr>
            <a:lvl7pPr marL="2971800" indent="-228600" algn="l" defTabSz="914400" rtl="0" eaLnBrk="0" fontAlgn="base" latinLnBrk="0" hangingPunct="0">
              <a:lnSpc>
                <a:spcPct val="100000"/>
              </a:lnSpc>
              <a:spcBef>
                <a:spcPct val="20000"/>
              </a:spcBef>
              <a:spcAft>
                <a:spcPct val="0"/>
              </a:spcAft>
              <a:buClr>
                <a:schemeClr val="tx2"/>
              </a:buClr>
              <a:buSzPct val="120000"/>
              <a:buFont typeface="Arial" panose="020B0604020202020204" pitchFamily="34" charset="0"/>
              <a:buChar char="•"/>
              <a:defRPr sz="18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7pPr>
            <a:lvl8pPr marL="3429000" indent="-228600" algn="l" defTabSz="914400" rtl="0" eaLnBrk="0" fontAlgn="base" latinLnBrk="0" hangingPunct="0">
              <a:lnSpc>
                <a:spcPct val="100000"/>
              </a:lnSpc>
              <a:spcBef>
                <a:spcPct val="20000"/>
              </a:spcBef>
              <a:spcAft>
                <a:spcPct val="0"/>
              </a:spcAft>
              <a:buClr>
                <a:schemeClr val="tx2"/>
              </a:buClr>
              <a:buSzPct val="120000"/>
              <a:buFont typeface="Arial" panose="020B0604020202020204" pitchFamily="34" charset="0"/>
              <a:buChar char="•"/>
              <a:defRPr sz="1600" b="1" kern="1200" baseline="0">
                <a:solidFill>
                  <a:srgbClr val="404040"/>
                </a:solidFill>
                <a:latin typeface="Calibri" panose="020F0502020204030204" pitchFamily="34" charset="0"/>
                <a:ea typeface="MS PGothic" panose="020B0600070205080204" pitchFamily="34" charset="-128"/>
                <a:cs typeface="Tahoma" panose="020B0604030504040204" pitchFamily="34" charset="0"/>
              </a:defRPr>
            </a:lvl8pPr>
            <a:lvl9pPr marL="3886200" indent="-228600" algn="l" defTabSz="914400" rtl="0" eaLnBrk="0" fontAlgn="base" latinLnBrk="0" hangingPunct="0">
              <a:lnSpc>
                <a:spcPct val="90000"/>
              </a:lnSpc>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9pPr>
          </a:lstStyle>
          <a:p>
            <a:pPr marL="0" marR="0" lvl="0" indent="0" algn="l" defTabSz="6858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GB" altLang="fr-FR" sz="900" b="0" i="0" u="none" strike="noStrike" kern="1200" cap="none" spc="0" normalizeH="0" baseline="0" noProof="0">
                <a:ln>
                  <a:noFill/>
                </a:ln>
                <a:solidFill>
                  <a:srgbClr val="3E484F"/>
                </a:solidFill>
                <a:effectLst/>
                <a:uLnTx/>
                <a:uFillTx/>
                <a:latin typeface="Calibri" panose="020F0502020204030204" pitchFamily="34" charset="0"/>
                <a:ea typeface="MS PGothic" panose="020B0600070205080204" pitchFamily="34" charset="-128"/>
                <a:cs typeface="Arial" panose="020B0604020202020204" pitchFamily="34" charset="0"/>
              </a:rPr>
              <a:t>© ETSI 2012. All rights reserved</a:t>
            </a:r>
            <a:endParaRPr kumimoji="0" lang="en-US" altLang="fr-FR" sz="900" b="0" i="0" u="none" strike="noStrike" kern="1200" cap="none" spc="0" normalizeH="0" baseline="0" noProof="0">
              <a:ln>
                <a:noFill/>
              </a:ln>
              <a:solidFill>
                <a:srgbClr val="3E484F"/>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15" name="Espace réservé du numéro de diapositive 3"/>
          <p:cNvSpPr txBox="1">
            <a:spLocks/>
          </p:cNvSpPr>
          <p:nvPr/>
        </p:nvSpPr>
        <p:spPr bwMode="auto">
          <a:xfrm>
            <a:off x="1134097" y="4951312"/>
            <a:ext cx="371475" cy="2893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SzPct val="90000"/>
              <a:buBlip>
                <a:blip r:embed="rId2"/>
              </a:buBlip>
              <a:defRPr sz="2400" b="1" kern="1200">
                <a:solidFill>
                  <a:srgbClr val="404040"/>
                </a:solidFill>
                <a:latin typeface="Calibri" panose="020F0502020204030204" pitchFamily="34" charset="0"/>
                <a:ea typeface="MS PGothic" panose="020B0600070205080204" pitchFamily="34" charset="-128"/>
                <a:cs typeface="+mn-cs"/>
              </a:defRPr>
            </a:lvl1pPr>
            <a:lvl2pPr marL="742950" indent="-285750" algn="l" defTabSz="914400" rtl="0" eaLnBrk="1" latinLnBrk="0" hangingPunct="1">
              <a:spcBef>
                <a:spcPct val="20000"/>
              </a:spcBef>
              <a:buClr>
                <a:schemeClr val="tx2"/>
              </a:buClr>
              <a:buSzPct val="120000"/>
              <a:buFont typeface="Arial" panose="020B0604020202020204" pitchFamily="34" charset="0"/>
              <a:buChar char="•"/>
              <a:defRPr sz="2000" b="1" kern="1200">
                <a:solidFill>
                  <a:srgbClr val="404040"/>
                </a:solidFill>
                <a:latin typeface="Calibri" panose="020F0502020204030204" pitchFamily="34" charset="0"/>
                <a:ea typeface="MS PGothic" panose="020B0600070205080204" pitchFamily="34" charset="-128"/>
                <a:cs typeface="+mn-cs"/>
              </a:defRPr>
            </a:lvl2pPr>
            <a:lvl3pPr marL="1143000" indent="-228600" algn="l" defTabSz="914400" rtl="0" eaLnBrk="1" latinLnBrk="0" hangingPunct="1">
              <a:spcBef>
                <a:spcPct val="20000"/>
              </a:spcBef>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3pPr>
            <a:lvl4pPr marL="1600200" indent="-228600" algn="l" defTabSz="914400" rtl="0" eaLnBrk="1" latinLnBrk="0" hangingPunct="1">
              <a:spcBef>
                <a:spcPct val="20000"/>
              </a:spcBef>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4pPr>
            <a:lvl5pPr marL="2057400" indent="-228600" algn="l" defTabSz="914400" rtl="0" eaLnBrk="1" latinLnBrk="0" hangingPunct="1">
              <a:spcBef>
                <a:spcPct val="20000"/>
              </a:spcBef>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5pPr>
            <a:lvl6pPr marL="2514600" indent="-228600" algn="l" defTabSz="914400" rtl="0" eaLnBrk="0" fontAlgn="base" latinLnBrk="0" hangingPunct="0">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6pPr>
            <a:lvl7pPr marL="2971800" indent="-228600" algn="l" defTabSz="914400" rtl="0" eaLnBrk="0" fontAlgn="base" latinLnBrk="0" hangingPunct="0">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7pPr>
            <a:lvl8pPr marL="3429000" indent="-228600" algn="l" defTabSz="914400" rtl="0" eaLnBrk="0" fontAlgn="base" latinLnBrk="0" hangingPunct="0">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8pPr>
            <a:lvl9pPr marL="3886200" indent="-228600" algn="l" defTabSz="914400" rtl="0" eaLnBrk="0" fontAlgn="base" latinLnBrk="0" hangingPunct="0">
              <a:spcBef>
                <a:spcPct val="20000"/>
              </a:spcBef>
              <a:spcAft>
                <a:spcPct val="0"/>
              </a:spcAft>
              <a:buClr>
                <a:schemeClr val="tx2"/>
              </a:buClr>
              <a:buSzPct val="120000"/>
              <a:buFont typeface="Arial" panose="020B0604020202020204" pitchFamily="34" charset="0"/>
              <a:buChar char="•"/>
              <a:defRPr sz="1800" b="1" kern="1200">
                <a:solidFill>
                  <a:srgbClr val="404040"/>
                </a:solidFill>
                <a:latin typeface="Calibri" panose="020F0502020204030204" pitchFamily="34" charset="0"/>
                <a:ea typeface="MS PGothic" panose="020B0600070205080204" pitchFamily="34" charset="-128"/>
                <a:cs typeface="+mn-cs"/>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fld id="{D275961C-6FED-4886-AF22-57DB8E785AB9}" type="slidenum">
              <a:rPr kumimoji="0" lang="en-GB" altLang="en-US" sz="900" b="0" i="0" u="none" strike="noStrike" kern="1200" cap="none" spc="0" normalizeH="0" baseline="0" noProof="0">
                <a:ln>
                  <a:noFill/>
                </a:ln>
                <a:solidFill>
                  <a:srgbClr val="3E484F"/>
                </a:solidFill>
                <a:effectLst/>
                <a:uLnTx/>
                <a:uFillTx/>
                <a:latin typeface="Calibri" panose="020F0502020204030204" pitchFamily="34" charset="0"/>
                <a:ea typeface="MS PGothic" panose="020B0600070205080204" pitchFamily="34" charset="-128"/>
                <a:cs typeface="+mn-cs"/>
              </a:rPr>
              <a:pPr marL="0" marR="0" lvl="0" indent="0" algn="l" defTabSz="685800" rtl="0" eaLnBrk="1" fontAlgn="auto" latinLnBrk="0" hangingPunct="1">
                <a:lnSpc>
                  <a:spcPct val="100000"/>
                </a:lnSpc>
                <a:spcBef>
                  <a:spcPct val="0"/>
                </a:spcBef>
                <a:spcAft>
                  <a:spcPts val="0"/>
                </a:spcAft>
                <a:buClrTx/>
                <a:buSzTx/>
                <a:buFontTx/>
                <a:buNone/>
                <a:tabLst/>
                <a:defRPr/>
              </a:pPr>
              <a:t>28</a:t>
            </a:fld>
            <a:endParaRPr kumimoji="0" lang="en-GB" altLang="en-US" sz="900" b="0" i="0" u="none" strike="noStrike" kern="1200" cap="none" spc="0" normalizeH="0" baseline="0" noProof="0">
              <a:ln>
                <a:noFill/>
              </a:ln>
              <a:solidFill>
                <a:srgbClr val="3E484F"/>
              </a:solidFill>
              <a:effectLst/>
              <a:uLnTx/>
              <a:uFillTx/>
              <a:latin typeface="Calibri" panose="020F0502020204030204" pitchFamily="34" charset="0"/>
              <a:ea typeface="MS PGothic" panose="020B0600070205080204" pitchFamily="34" charset="-128"/>
              <a:cs typeface="+mn-cs"/>
            </a:endParaRPr>
          </a:p>
        </p:txBody>
      </p:sp>
      <p:pic>
        <p:nvPicPr>
          <p:cNvPr id="3" name="Grafik 2"/>
          <p:cNvPicPr>
            <a:picLocks noChangeAspect="1"/>
          </p:cNvPicPr>
          <p:nvPr/>
        </p:nvPicPr>
        <p:blipFill>
          <a:blip r:embed="rId3"/>
          <a:stretch>
            <a:fillRect/>
          </a:stretch>
        </p:blipFill>
        <p:spPr>
          <a:xfrm>
            <a:off x="1319835" y="895350"/>
            <a:ext cx="6591376" cy="4055961"/>
          </a:xfrm>
          <a:prstGeom prst="rect">
            <a:avLst/>
          </a:prstGeom>
        </p:spPr>
      </p:pic>
    </p:spTree>
    <p:extLst>
      <p:ext uri="{BB962C8B-B14F-4D97-AF65-F5344CB8AC3E}">
        <p14:creationId xmlns:p14="http://schemas.microsoft.com/office/powerpoint/2010/main" val="229286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099169" y="1240535"/>
            <a:ext cx="4906482" cy="29411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Formata Light"/>
                <a:ea typeface="+mj-ea"/>
                <a:cs typeface="+mj-cs"/>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a:ea typeface="+mj-ea"/>
                <a:cs typeface="Formata Bold"/>
              </a:rPr>
              <a:t>Standards/Interfaces Panel – Interface work needed for AI/ML optimization in the scope of Autonomic/Autonomous Networks (</a:t>
            </a:r>
            <a:r>
              <a:rPr kumimoji="0" lang="en-US" sz="2200" b="1" i="0" u="none" strike="noStrike" kern="1200" cap="none" spc="0" normalizeH="0" baseline="0" noProof="0" dirty="0" smtClean="0">
                <a:ln>
                  <a:noFill/>
                </a:ln>
                <a:solidFill>
                  <a:prstClr val="white"/>
                </a:solidFill>
                <a:effectLst/>
                <a:uLnTx/>
                <a:uFillTx/>
                <a:latin typeface="Calibri"/>
                <a:ea typeface="+mj-ea"/>
                <a:cs typeface="Formata Bold"/>
              </a:rPr>
              <a:t>ANs)</a:t>
            </a:r>
            <a:r>
              <a:rPr kumimoji="0" lang="en-US" sz="2400" b="1" i="0" u="none" strike="noStrike" kern="1200" cap="none" spc="0" normalizeH="0" baseline="0" noProof="0" dirty="0">
                <a:ln>
                  <a:noFill/>
                </a:ln>
                <a:solidFill>
                  <a:prstClr val="white"/>
                </a:solidFill>
                <a:effectLst/>
                <a:uLnTx/>
                <a:uFillTx/>
                <a:latin typeface="Calibri"/>
                <a:ea typeface="+mj-ea"/>
                <a:cs typeface="Formata Bold"/>
              </a:rPr>
              <a:t/>
            </a:r>
            <a:br>
              <a:rPr kumimoji="0" lang="en-US" sz="2400" b="1" i="0" u="none" strike="noStrike" kern="1200" cap="none" spc="0" normalizeH="0" baseline="0" noProof="0" dirty="0">
                <a:ln>
                  <a:noFill/>
                </a:ln>
                <a:solidFill>
                  <a:prstClr val="white"/>
                </a:solidFill>
                <a:effectLst/>
                <a:uLnTx/>
                <a:uFillTx/>
                <a:latin typeface="Calibri"/>
                <a:ea typeface="+mj-ea"/>
                <a:cs typeface="Formata Bold"/>
              </a:rPr>
            </a:br>
            <a:endParaRPr kumimoji="0" lang="en-US" sz="3200" b="1" i="0" u="none" strike="noStrike" kern="1200" cap="none" spc="0" normalizeH="0" baseline="0" noProof="0" dirty="0">
              <a:ln>
                <a:noFill/>
              </a:ln>
              <a:solidFill>
                <a:prstClr val="white"/>
              </a:solidFill>
              <a:effectLst/>
              <a:uLnTx/>
              <a:uFillTx/>
              <a:latin typeface="Calibri"/>
              <a:ea typeface="+mj-ea"/>
              <a:cs typeface="Formata Bold"/>
            </a:endParaRPr>
          </a:p>
        </p:txBody>
      </p:sp>
      <p:sp>
        <p:nvSpPr>
          <p:cNvPr id="7" name="Title 1"/>
          <p:cNvSpPr txBox="1">
            <a:spLocks/>
          </p:cNvSpPr>
          <p:nvPr/>
        </p:nvSpPr>
        <p:spPr>
          <a:xfrm>
            <a:off x="5127561" y="3523224"/>
            <a:ext cx="3878090" cy="1124135"/>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Formata Light"/>
                <a:ea typeface="+mj-ea"/>
                <a:cs typeface="+mj-cs"/>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9CC1D3">
                    <a:lumMod val="20000"/>
                    <a:lumOff val="80000"/>
                  </a:srgbClr>
                </a:solidFill>
                <a:effectLst/>
                <a:uLnTx/>
                <a:uFillTx/>
                <a:latin typeface="Calibri"/>
                <a:ea typeface="Formata Light" charset="0"/>
                <a:cs typeface="Formata Light" charset="0"/>
              </a:rPr>
              <a:t>Ranganai Chaparadza</a:t>
            </a:r>
            <a:r>
              <a:rPr kumimoji="0" lang="en-US" sz="2200" b="0" i="0" u="none" strike="noStrike" kern="1200" cap="none" spc="0" normalizeH="0" baseline="0" noProof="0" dirty="0">
                <a:ln>
                  <a:noFill/>
                </a:ln>
                <a:solidFill>
                  <a:srgbClr val="4BACC6">
                    <a:lumMod val="40000"/>
                    <a:lumOff val="60000"/>
                  </a:srgbClr>
                </a:solidFill>
                <a:effectLst/>
                <a:uLnTx/>
                <a:uFillTx/>
                <a:latin typeface="Calibri"/>
                <a:ea typeface="Formata Light" charset="0"/>
                <a:cs typeface="Formata Light" charset="0"/>
              </a:rPr>
              <a:t>, </a:t>
            </a:r>
            <a:r>
              <a:rPr kumimoji="0" lang="en-US" sz="2200" b="0" i="0" u="none" strike="noStrike" kern="1200" cap="none" spc="0" normalizeH="0" baseline="0" noProof="0" dirty="0" smtClean="0">
                <a:ln>
                  <a:noFill/>
                </a:ln>
                <a:solidFill>
                  <a:srgbClr val="4BACC6">
                    <a:lumMod val="40000"/>
                    <a:lumOff val="60000"/>
                  </a:srgbClr>
                </a:solidFill>
                <a:effectLst/>
                <a:uLnTx/>
                <a:uFillTx/>
                <a:latin typeface="Calibri"/>
                <a:ea typeface="Formata Light" charset="0"/>
                <a:cs typeface="Formata Light" charset="0"/>
              </a:rPr>
              <a:t>PhD, </a:t>
            </a:r>
            <a:r>
              <a:rPr kumimoji="0" lang="en-US" sz="2200" b="0" i="0" u="none" strike="noStrike" kern="1200" cap="none" spc="0" normalizeH="0" baseline="0" noProof="0" dirty="0" err="1" smtClean="0">
                <a:ln>
                  <a:noFill/>
                </a:ln>
                <a:solidFill>
                  <a:srgbClr val="4BACC6">
                    <a:lumMod val="40000"/>
                    <a:lumOff val="60000"/>
                  </a:srgbClr>
                </a:solidFill>
                <a:effectLst/>
                <a:uLnTx/>
                <a:uFillTx/>
                <a:latin typeface="Calibri"/>
                <a:ea typeface="Formata Light" charset="0"/>
                <a:cs typeface="Formata Light" charset="0"/>
              </a:rPr>
              <a:t>Capgemini</a:t>
            </a:r>
            <a:r>
              <a:rPr kumimoji="0" lang="en-US" sz="2200" b="0" i="0" u="none" strike="noStrike" kern="1200" cap="none" spc="0" normalizeH="0" baseline="0" noProof="0" dirty="0" smtClean="0">
                <a:ln>
                  <a:noFill/>
                </a:ln>
                <a:solidFill>
                  <a:srgbClr val="4BACC6">
                    <a:lumMod val="40000"/>
                    <a:lumOff val="60000"/>
                  </a:srgbClr>
                </a:solidFill>
                <a:effectLst/>
                <a:uLnTx/>
                <a:uFillTx/>
                <a:latin typeface="Calibri"/>
                <a:ea typeface="Formata Light" charset="0"/>
                <a:cs typeface="Formata Light" charset="0"/>
              </a:rPr>
              <a:t> Engineering/Vodafone Consultant</a:t>
            </a: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err="1">
                <a:ln>
                  <a:noFill/>
                </a:ln>
                <a:solidFill>
                  <a:srgbClr val="9CC1D3">
                    <a:lumMod val="20000"/>
                    <a:lumOff val="80000"/>
                  </a:srgbClr>
                </a:solidFill>
                <a:effectLst/>
                <a:uLnTx/>
                <a:uFillTx/>
                <a:latin typeface="Calibri"/>
                <a:ea typeface="Formata Light" charset="0"/>
                <a:cs typeface="Formata Light" charset="0"/>
              </a:rPr>
              <a:t>Jorg</a:t>
            </a:r>
            <a:r>
              <a:rPr kumimoji="0" lang="en-US" sz="2200" b="0" i="0" u="none" strike="noStrike" kern="1200" cap="none" spc="0" normalizeH="0" baseline="0" noProof="0" dirty="0">
                <a:ln>
                  <a:noFill/>
                </a:ln>
                <a:solidFill>
                  <a:srgbClr val="9CC1D3">
                    <a:lumMod val="20000"/>
                    <a:lumOff val="80000"/>
                  </a:srgbClr>
                </a:solidFill>
                <a:effectLst/>
                <a:uLnTx/>
                <a:uFillTx/>
                <a:latin typeface="Calibri"/>
                <a:ea typeface="Formata Light" charset="0"/>
                <a:cs typeface="Formata Light" charset="0"/>
              </a:rPr>
              <a:t> </a:t>
            </a:r>
            <a:r>
              <a:rPr kumimoji="0" lang="en-US" sz="2200" b="0" i="0" u="none" strike="noStrike" kern="1200" cap="none" spc="0" normalizeH="0" baseline="0" noProof="0" dirty="0" err="1">
                <a:ln>
                  <a:noFill/>
                </a:ln>
                <a:solidFill>
                  <a:srgbClr val="9CC1D3">
                    <a:lumMod val="20000"/>
                    <a:lumOff val="80000"/>
                  </a:srgbClr>
                </a:solidFill>
                <a:effectLst/>
                <a:uLnTx/>
                <a:uFillTx/>
                <a:latin typeface="Calibri"/>
                <a:ea typeface="Formata Light" charset="0"/>
                <a:cs typeface="Formata Light" charset="0"/>
              </a:rPr>
              <a:t>Niemoller</a:t>
            </a:r>
            <a:r>
              <a:rPr kumimoji="0" lang="en-US" sz="2200" b="0" i="0" u="none" strike="noStrike" kern="1200" cap="none" spc="0" normalizeH="0" baseline="0" noProof="0" dirty="0">
                <a:ln>
                  <a:noFill/>
                </a:ln>
                <a:solidFill>
                  <a:srgbClr val="4BACC6">
                    <a:lumMod val="40000"/>
                    <a:lumOff val="60000"/>
                  </a:srgbClr>
                </a:solidFill>
                <a:effectLst/>
                <a:uLnTx/>
                <a:uFillTx/>
                <a:latin typeface="Calibri"/>
                <a:ea typeface="Formata Light" charset="0"/>
                <a:cs typeface="Formata Light" charset="0"/>
              </a:rPr>
              <a:t>, </a:t>
            </a:r>
            <a:r>
              <a:rPr kumimoji="0" lang="en-US" sz="2200" b="0" i="0" u="none" strike="noStrike" kern="1200" cap="none" spc="0" normalizeH="0" baseline="0" noProof="0" dirty="0" smtClean="0">
                <a:ln>
                  <a:noFill/>
                </a:ln>
                <a:solidFill>
                  <a:srgbClr val="4BACC6">
                    <a:lumMod val="40000"/>
                    <a:lumOff val="60000"/>
                  </a:srgbClr>
                </a:solidFill>
                <a:effectLst/>
                <a:uLnTx/>
                <a:uFillTx/>
                <a:latin typeface="Calibri"/>
                <a:ea typeface="Formata Light" charset="0"/>
                <a:cs typeface="Formata Light" charset="0"/>
              </a:rPr>
              <a:t>Ericsson</a:t>
            </a: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9CC1D3">
                    <a:lumMod val="20000"/>
                    <a:lumOff val="80000"/>
                  </a:srgbClr>
                </a:solidFill>
                <a:effectLst/>
                <a:uLnTx/>
                <a:uFillTx/>
                <a:latin typeface="Calibri"/>
                <a:ea typeface="Formata Light" charset="0"/>
                <a:cs typeface="Formata Light" charset="0"/>
              </a:rPr>
              <a:t>Nigel Davis</a:t>
            </a:r>
            <a:r>
              <a:rPr kumimoji="0" lang="en-US" sz="2200" b="0" i="0" u="none" strike="noStrike" kern="1200" cap="none" spc="0" normalizeH="0" baseline="0" noProof="0" dirty="0">
                <a:ln>
                  <a:noFill/>
                </a:ln>
                <a:solidFill>
                  <a:srgbClr val="4BACC6">
                    <a:lumMod val="40000"/>
                    <a:lumOff val="60000"/>
                  </a:srgbClr>
                </a:solidFill>
                <a:effectLst/>
                <a:uLnTx/>
                <a:uFillTx/>
                <a:latin typeface="Calibri"/>
                <a:ea typeface="Formata Light" charset="0"/>
                <a:cs typeface="Formata Light" charset="0"/>
              </a:rPr>
              <a:t>, </a:t>
            </a:r>
            <a:r>
              <a:rPr kumimoji="0" lang="en-US" sz="2200" b="0" i="0" u="none" strike="noStrike" kern="1200" cap="none" spc="0" normalizeH="0" baseline="0" noProof="0" dirty="0" err="1">
                <a:ln>
                  <a:noFill/>
                </a:ln>
                <a:solidFill>
                  <a:srgbClr val="4BACC6">
                    <a:lumMod val="40000"/>
                    <a:lumOff val="60000"/>
                  </a:srgbClr>
                </a:solidFill>
                <a:effectLst/>
                <a:uLnTx/>
                <a:uFillTx/>
                <a:latin typeface="Calibri"/>
                <a:ea typeface="Formata Light" charset="0"/>
                <a:cs typeface="Formata Light" charset="0"/>
              </a:rPr>
              <a:t>Ciena</a:t>
            </a:r>
            <a:r>
              <a:rPr kumimoji="0" lang="en-US" sz="2200" b="0" i="0" u="none" strike="noStrike" kern="1200" cap="none" spc="0" normalizeH="0" baseline="0" noProof="0" dirty="0">
                <a:ln>
                  <a:noFill/>
                </a:ln>
                <a:solidFill>
                  <a:srgbClr val="4BACC6">
                    <a:lumMod val="40000"/>
                    <a:lumOff val="60000"/>
                  </a:srgbClr>
                </a:solidFill>
                <a:effectLst/>
                <a:uLnTx/>
                <a:uFillTx/>
                <a:latin typeface="Calibri"/>
                <a:ea typeface="Formata Light" charset="0"/>
                <a:cs typeface="Formata Light" charset="0"/>
              </a:rPr>
              <a:t> </a:t>
            </a:r>
            <a:endParaRPr kumimoji="0" lang="en-US" sz="2200" b="0" i="0" u="none" strike="noStrike" kern="1200" cap="none" spc="0" normalizeH="0" baseline="0" noProof="0" dirty="0" smtClean="0">
              <a:ln>
                <a:noFill/>
              </a:ln>
              <a:solidFill>
                <a:srgbClr val="4BACC6">
                  <a:lumMod val="40000"/>
                  <a:lumOff val="60000"/>
                </a:srgbClr>
              </a:solidFill>
              <a:effectLst/>
              <a:uLnTx/>
              <a:uFillTx/>
              <a:latin typeface="Calibri"/>
              <a:ea typeface="Formata Light" charset="0"/>
              <a:cs typeface="Formata Light" charset="0"/>
            </a:endParaRP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smtClean="0">
                <a:ln>
                  <a:noFill/>
                </a:ln>
                <a:solidFill>
                  <a:srgbClr val="9CC1D3">
                    <a:lumMod val="20000"/>
                    <a:lumOff val="80000"/>
                  </a:srgbClr>
                </a:solidFill>
                <a:effectLst/>
                <a:uLnTx/>
                <a:uFillTx/>
                <a:latin typeface="Calibri"/>
                <a:ea typeface="Formata Light" charset="0"/>
                <a:cs typeface="Formata Light" charset="0"/>
              </a:rPr>
              <a:t>Muslim </a:t>
            </a:r>
            <a:r>
              <a:rPr kumimoji="0" lang="en-US" sz="2200" b="0" i="0" u="none" strike="noStrike" kern="1200" cap="none" spc="0" normalizeH="0" baseline="0" noProof="0" dirty="0" err="1" smtClean="0">
                <a:ln>
                  <a:noFill/>
                </a:ln>
                <a:solidFill>
                  <a:srgbClr val="9CC1D3">
                    <a:lumMod val="20000"/>
                    <a:lumOff val="80000"/>
                  </a:srgbClr>
                </a:solidFill>
                <a:effectLst/>
                <a:uLnTx/>
                <a:uFillTx/>
                <a:latin typeface="Calibri"/>
                <a:ea typeface="Formata Light" charset="0"/>
                <a:cs typeface="Formata Light" charset="0"/>
              </a:rPr>
              <a:t>Elkotob</a:t>
            </a:r>
            <a:r>
              <a:rPr kumimoji="0" lang="en-US" sz="2200" b="0" i="0" u="none" strike="noStrike" kern="1200" cap="none" spc="0" normalizeH="0" baseline="0" noProof="0" dirty="0" smtClean="0">
                <a:ln>
                  <a:noFill/>
                </a:ln>
                <a:solidFill>
                  <a:srgbClr val="4BACC6">
                    <a:lumMod val="40000"/>
                    <a:lumOff val="60000"/>
                  </a:srgbClr>
                </a:solidFill>
                <a:effectLst/>
                <a:uLnTx/>
                <a:uFillTx/>
                <a:latin typeface="Calibri"/>
                <a:ea typeface="Formata Light" charset="0"/>
                <a:cs typeface="Formata Light" charset="0"/>
              </a:rPr>
              <a:t>, PhD, Vodafone  </a:t>
            </a:r>
            <a:endParaRPr kumimoji="0" lang="en-US" sz="2200" b="0" i="0" u="none" strike="noStrike" kern="1200" cap="none" spc="0" normalizeH="0" baseline="0" noProof="0" dirty="0">
              <a:ln>
                <a:noFill/>
              </a:ln>
              <a:solidFill>
                <a:srgbClr val="4BACC6">
                  <a:lumMod val="40000"/>
                  <a:lumOff val="60000"/>
                </a:srgbClr>
              </a:solidFill>
              <a:effectLst/>
              <a:uLnTx/>
              <a:uFillTx/>
              <a:latin typeface="Calibri"/>
              <a:ea typeface="Formata Light" charset="0"/>
              <a:cs typeface="Formata Light" charset="0"/>
            </a:endParaRP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smtClean="0">
                <a:ln>
                  <a:noFill/>
                </a:ln>
                <a:solidFill>
                  <a:srgbClr val="4BACC6">
                    <a:lumMod val="40000"/>
                    <a:lumOff val="60000"/>
                  </a:srgbClr>
                </a:solidFill>
                <a:effectLst/>
                <a:uLnTx/>
                <a:uFillTx/>
                <a:latin typeface="Calibri"/>
                <a:ea typeface="Formata Light" charset="0"/>
                <a:cs typeface="Formata Light" charset="0"/>
              </a:rPr>
              <a:t> </a:t>
            </a:r>
            <a:endParaRPr kumimoji="0" lang="en-US" sz="2200" b="0" i="0" u="none" strike="noStrike" kern="1200" cap="none" spc="0" normalizeH="0" baseline="0" noProof="0" dirty="0">
              <a:ln>
                <a:noFill/>
              </a:ln>
              <a:solidFill>
                <a:srgbClr val="4BACC6">
                  <a:lumMod val="40000"/>
                  <a:lumOff val="60000"/>
                </a:srgbClr>
              </a:solidFill>
              <a:effectLst/>
              <a:uLnTx/>
              <a:uFillTx/>
              <a:latin typeface="Calibri"/>
              <a:ea typeface="Formata Light" charset="0"/>
              <a:cs typeface="Formata Light"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8816" y="181371"/>
            <a:ext cx="2857500" cy="1466057"/>
          </a:xfrm>
          <a:prstGeom prst="rect">
            <a:avLst/>
          </a:prstGeom>
        </p:spPr>
      </p:pic>
      <p:sp>
        <p:nvSpPr>
          <p:cNvPr id="11" name="מציין מיקום טקסט 4">
            <a:extLst>
              <a:ext uri="{FF2B5EF4-FFF2-40B4-BE49-F238E27FC236}">
                <a16:creationId xmlns:a16="http://schemas.microsoft.com/office/drawing/2014/main" id="{F313500F-BE1B-4F08-8F18-4AA7D95F1BC7}"/>
              </a:ext>
            </a:extLst>
          </p:cNvPr>
          <p:cNvSpPr txBox="1">
            <a:spLocks/>
          </p:cNvSpPr>
          <p:nvPr/>
        </p:nvSpPr>
        <p:spPr>
          <a:xfrm>
            <a:off x="5252363" y="4723813"/>
            <a:ext cx="2701694" cy="360000"/>
          </a:xfrm>
          <a:prstGeom prst="rect">
            <a:avLst/>
          </a:prstGeom>
        </p:spPr>
        <p:txBody>
          <a:bodyPr vert="horz" lIns="108878" tIns="54439" rIns="108878" bIns="54439" rtlCol="0">
            <a:noAutofit/>
          </a:bodyPr>
          <a:lstStyle>
            <a:lvl1pPr marL="0" indent="0" algn="ctr" defTabSz="914400" rtl="0" eaLnBrk="1" latinLnBrk="0" hangingPunct="1">
              <a:lnSpc>
                <a:spcPct val="100000"/>
              </a:lnSpc>
              <a:spcBef>
                <a:spcPts val="0"/>
              </a:spcBef>
              <a:buFont typeface="Wingdings" panose="05000000000000000000" pitchFamily="2" charset="2"/>
              <a:buNone/>
              <a:defRPr sz="2000" b="0" kern="1200" baseline="0">
                <a:solidFill>
                  <a:schemeClr val="tx1"/>
                </a:solidFill>
                <a:latin typeface="+mn-lt"/>
                <a:ea typeface="+mn-ea"/>
                <a:cs typeface="Tahoma" panose="020B0604030504040204" pitchFamily="34" charset="0"/>
              </a:defRPr>
            </a:lvl1pPr>
            <a:lvl2pPr marL="360000" indent="-360000" algn="l" defTabSz="914400" rtl="0" eaLnBrk="1" latinLnBrk="0" hangingPunct="1">
              <a:lnSpc>
                <a:spcPct val="100000"/>
              </a:lnSpc>
              <a:spcBef>
                <a:spcPts val="1200"/>
              </a:spcBef>
              <a:buClr>
                <a:schemeClr val="accent3"/>
              </a:buClr>
              <a:buSzPct val="93000"/>
              <a:buFontTx/>
              <a:buBlip>
                <a:blip r:embed="rId5"/>
              </a:buBlip>
              <a:defRPr sz="2400" kern="1200" baseline="0">
                <a:solidFill>
                  <a:schemeClr val="tx1"/>
                </a:solidFill>
                <a:latin typeface="+mj-lt"/>
                <a:ea typeface="+mn-ea"/>
                <a:cs typeface="Tahoma" panose="020B0604030504040204" pitchFamily="34" charset="0"/>
              </a:defRPr>
            </a:lvl2pPr>
            <a:lvl3pPr marL="720000" indent="-360000" algn="l" defTabSz="914400" rtl="0" eaLnBrk="1" latinLnBrk="0" hangingPunct="1">
              <a:lnSpc>
                <a:spcPct val="100000"/>
              </a:lnSpc>
              <a:spcBef>
                <a:spcPts val="600"/>
              </a:spcBef>
              <a:buClr>
                <a:schemeClr val="accent2"/>
              </a:buClr>
              <a:buSzPct val="93000"/>
              <a:buFontTx/>
              <a:buBlip>
                <a:blip r:embed="rId5"/>
              </a:buBlip>
              <a:defRPr sz="2000" kern="1200" baseline="0">
                <a:solidFill>
                  <a:schemeClr val="tx1"/>
                </a:solidFill>
                <a:latin typeface="+mj-lt"/>
                <a:ea typeface="+mn-ea"/>
                <a:cs typeface="Tahoma" panose="020B0604030504040204" pitchFamily="34" charset="0"/>
              </a:defRPr>
            </a:lvl3pPr>
            <a:lvl4pPr marL="1008000" indent="-288000" algn="l" defTabSz="914400" rtl="0" eaLnBrk="1" latinLnBrk="0" hangingPunct="1">
              <a:lnSpc>
                <a:spcPct val="100000"/>
              </a:lnSpc>
              <a:spcBef>
                <a:spcPts val="400"/>
              </a:spcBef>
              <a:buClr>
                <a:schemeClr val="accent2"/>
              </a:buClr>
              <a:buSzPct val="93000"/>
              <a:buFontTx/>
              <a:buBlip>
                <a:blip r:embed="rId5"/>
              </a:buBlip>
              <a:defRPr sz="1800" kern="1200" baseline="0">
                <a:solidFill>
                  <a:schemeClr val="tx1"/>
                </a:solidFill>
                <a:latin typeface="+mj-lt"/>
                <a:ea typeface="+mn-ea"/>
                <a:cs typeface="Tahoma" panose="020B0604030504040204" pitchFamily="34" charset="0"/>
              </a:defRPr>
            </a:lvl4pPr>
            <a:lvl5pPr marL="360000" indent="-360000" algn="l" defTabSz="914400" rtl="0" eaLnBrk="1" latinLnBrk="0" hangingPunct="1">
              <a:lnSpc>
                <a:spcPct val="100000"/>
              </a:lnSpc>
              <a:spcBef>
                <a:spcPts val="1200"/>
              </a:spcBef>
              <a:buClr>
                <a:schemeClr val="accent2"/>
              </a:buClr>
              <a:buFont typeface="+mj-lt"/>
              <a:buAutoNum type="arabicPeriod"/>
              <a:defRPr sz="2400" kern="1200" baseline="0">
                <a:solidFill>
                  <a:schemeClr val="tx1"/>
                </a:solidFill>
                <a:latin typeface="+mj-lt"/>
                <a:ea typeface="+mn-ea"/>
                <a:cs typeface="Tahoma" panose="020B0604030504040204" pitchFamily="34" charset="0"/>
              </a:defRPr>
            </a:lvl5pPr>
            <a:lvl6pPr marL="720000" indent="-360000" algn="l" defTabSz="914400" rtl="0" eaLnBrk="1" latinLnBrk="0" hangingPunct="1">
              <a:lnSpc>
                <a:spcPct val="100000"/>
              </a:lnSpc>
              <a:spcBef>
                <a:spcPts val="600"/>
              </a:spcBef>
              <a:buClr>
                <a:schemeClr val="accent2"/>
              </a:buClr>
              <a:buFont typeface="+mj-lt"/>
              <a:buAutoNum type="arabicParenR"/>
              <a:defRPr sz="2000" kern="1200" baseline="0">
                <a:solidFill>
                  <a:schemeClr val="tx1"/>
                </a:solidFill>
                <a:latin typeface="+mj-lt"/>
                <a:ea typeface="+mn-ea"/>
                <a:cs typeface="Tahoma" panose="020B0604030504040204" pitchFamily="34" charset="0"/>
              </a:defRPr>
            </a:lvl6pPr>
            <a:lvl7pPr marL="1008000" indent="-288000" algn="l" defTabSz="914400" rtl="0" eaLnBrk="1" latinLnBrk="0" hangingPunct="1">
              <a:lnSpc>
                <a:spcPct val="100000"/>
              </a:lnSpc>
              <a:spcBef>
                <a:spcPts val="400"/>
              </a:spcBef>
              <a:buClr>
                <a:schemeClr val="accent2"/>
              </a:buClr>
              <a:buFont typeface="+mj-lt"/>
              <a:buAutoNum type="alphaLcParenR"/>
              <a:defRPr sz="1800" kern="1200" baseline="0">
                <a:solidFill>
                  <a:schemeClr val="tx1"/>
                </a:solidFill>
                <a:latin typeface="+mj-lt"/>
                <a:ea typeface="+mn-ea"/>
                <a:cs typeface="Tahoma" panose="020B0604030504040204" pitchFamily="34" charset="0"/>
              </a:defRPr>
            </a:lvl7pPr>
            <a:lvl8pPr marL="0" indent="0" algn="l" defTabSz="914400" rtl="0" eaLnBrk="1" latinLnBrk="0" hangingPunct="1">
              <a:lnSpc>
                <a:spcPct val="100000"/>
              </a:lnSpc>
              <a:spcBef>
                <a:spcPts val="600"/>
              </a:spcBef>
              <a:buFont typeface="Arial" panose="020B0604020202020204" pitchFamily="34" charset="0"/>
              <a:buNone/>
              <a:defRPr sz="1600" kern="1200" baseline="0">
                <a:solidFill>
                  <a:schemeClr val="tx1"/>
                </a:solidFill>
                <a:latin typeface="+mj-lt"/>
                <a:ea typeface="+mn-ea"/>
                <a:cs typeface="Tahoma" panose="020B060403050404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Tahoma" panose="020B0604030504040204" pitchFamily="34" charset="0"/>
              </a:rPr>
              <a:t>13</a:t>
            </a:r>
            <a:r>
              <a:rPr kumimoji="0" lang="en-GB" sz="1600" b="0" i="0" u="none" strike="noStrike" kern="1200" cap="none" spc="0" normalizeH="0" baseline="30000" noProof="0" dirty="0" smtClean="0">
                <a:ln>
                  <a:noFill/>
                </a:ln>
                <a:solidFill>
                  <a:prstClr val="white"/>
                </a:solidFill>
                <a:effectLst/>
                <a:uLnTx/>
                <a:uFillTx/>
                <a:latin typeface="Calibri" panose="020F0502020204030204"/>
                <a:ea typeface="+mn-ea"/>
                <a:cs typeface="Tahoma" panose="020B0604030504040204" pitchFamily="34" charset="0"/>
              </a:rPr>
              <a:t>th</a:t>
            </a: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Tahoma" panose="020B0604030504040204" pitchFamily="34" charset="0"/>
              </a:rPr>
              <a:t> December </a:t>
            </a: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Tahoma" panose="020B0604030504040204" pitchFamily="34" charset="0"/>
              </a:rPr>
              <a:t>2022</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Tahoma" panose="020B0604030504040204" pitchFamily="34" charset="0"/>
            </a:endParaRPr>
          </a:p>
        </p:txBody>
      </p:sp>
      <p:sp>
        <p:nvSpPr>
          <p:cNvPr id="12" name="מציין מיקום טקסט 8">
            <a:extLst>
              <a:ext uri="{FF2B5EF4-FFF2-40B4-BE49-F238E27FC236}">
                <a16:creationId xmlns:a16="http://schemas.microsoft.com/office/drawing/2014/main" id="{B309595A-40C7-408A-8072-626AD138AB21}"/>
              </a:ext>
            </a:extLst>
          </p:cNvPr>
          <p:cNvSpPr txBox="1">
            <a:spLocks/>
          </p:cNvSpPr>
          <p:nvPr/>
        </p:nvSpPr>
        <p:spPr>
          <a:xfrm>
            <a:off x="4517180" y="3343224"/>
            <a:ext cx="2502988" cy="360000"/>
          </a:xfrm>
          <a:prstGeom prst="rect">
            <a:avLst/>
          </a:prstGeom>
        </p:spPr>
        <p:txBody>
          <a:bodyPr vert="horz" lIns="108878" tIns="54439" rIns="108878" bIns="54439" rtlCol="0">
            <a:noAutofit/>
          </a:bodyPr>
          <a:lstStyle>
            <a:lvl1pPr marL="0" indent="0" algn="l" defTabSz="914400" rtl="0" eaLnBrk="1" latinLnBrk="0" hangingPunct="1">
              <a:lnSpc>
                <a:spcPct val="100000"/>
              </a:lnSpc>
              <a:spcBef>
                <a:spcPts val="1800"/>
              </a:spcBef>
              <a:buFont typeface="Wingdings" panose="05000000000000000000" pitchFamily="2" charset="2"/>
              <a:buNone/>
              <a:defRPr lang="en-US" sz="2000" b="1" kern="1200" baseline="0" dirty="0">
                <a:solidFill>
                  <a:schemeClr val="accent1"/>
                </a:solidFill>
                <a:latin typeface="+mn-lt"/>
                <a:ea typeface="+mn-ea"/>
                <a:cs typeface="Tahoma" panose="020B0604030504040204" pitchFamily="34" charset="0"/>
              </a:defRPr>
            </a:lvl1pPr>
            <a:lvl2pPr marL="360000" indent="-360000" algn="l" defTabSz="914400" rtl="0" eaLnBrk="1" latinLnBrk="0" hangingPunct="1">
              <a:lnSpc>
                <a:spcPct val="100000"/>
              </a:lnSpc>
              <a:spcBef>
                <a:spcPts val="1200"/>
              </a:spcBef>
              <a:buClr>
                <a:schemeClr val="accent3"/>
              </a:buClr>
              <a:buSzPct val="93000"/>
              <a:buFontTx/>
              <a:buBlip>
                <a:blip r:embed="rId5"/>
              </a:buBlip>
              <a:defRPr sz="2400" kern="1200" baseline="0">
                <a:solidFill>
                  <a:schemeClr val="tx1"/>
                </a:solidFill>
                <a:latin typeface="+mj-lt"/>
                <a:ea typeface="+mn-ea"/>
                <a:cs typeface="Tahoma" panose="020B0604030504040204" pitchFamily="34" charset="0"/>
              </a:defRPr>
            </a:lvl2pPr>
            <a:lvl3pPr marL="720000" indent="-360000" algn="l" defTabSz="914400" rtl="0" eaLnBrk="1" latinLnBrk="0" hangingPunct="1">
              <a:lnSpc>
                <a:spcPct val="100000"/>
              </a:lnSpc>
              <a:spcBef>
                <a:spcPts val="600"/>
              </a:spcBef>
              <a:buClr>
                <a:schemeClr val="accent2"/>
              </a:buClr>
              <a:buSzPct val="93000"/>
              <a:buFontTx/>
              <a:buBlip>
                <a:blip r:embed="rId5"/>
              </a:buBlip>
              <a:defRPr sz="2000" kern="1200" baseline="0">
                <a:solidFill>
                  <a:schemeClr val="tx1"/>
                </a:solidFill>
                <a:latin typeface="+mj-lt"/>
                <a:ea typeface="+mn-ea"/>
                <a:cs typeface="Tahoma" panose="020B0604030504040204" pitchFamily="34" charset="0"/>
              </a:defRPr>
            </a:lvl3pPr>
            <a:lvl4pPr marL="1008000" indent="-288000" algn="l" defTabSz="914400" rtl="0" eaLnBrk="1" latinLnBrk="0" hangingPunct="1">
              <a:lnSpc>
                <a:spcPct val="100000"/>
              </a:lnSpc>
              <a:spcBef>
                <a:spcPts val="400"/>
              </a:spcBef>
              <a:buClr>
                <a:schemeClr val="accent2"/>
              </a:buClr>
              <a:buSzPct val="93000"/>
              <a:buFontTx/>
              <a:buBlip>
                <a:blip r:embed="rId5"/>
              </a:buBlip>
              <a:defRPr sz="1800" kern="1200" baseline="0">
                <a:solidFill>
                  <a:schemeClr val="tx1"/>
                </a:solidFill>
                <a:latin typeface="+mj-lt"/>
                <a:ea typeface="+mn-ea"/>
                <a:cs typeface="Tahoma" panose="020B0604030504040204" pitchFamily="34" charset="0"/>
              </a:defRPr>
            </a:lvl4pPr>
            <a:lvl5pPr marL="360000" indent="-360000" algn="l" defTabSz="914400" rtl="0" eaLnBrk="1" latinLnBrk="0" hangingPunct="1">
              <a:lnSpc>
                <a:spcPct val="100000"/>
              </a:lnSpc>
              <a:spcBef>
                <a:spcPts val="1200"/>
              </a:spcBef>
              <a:buClr>
                <a:schemeClr val="accent2"/>
              </a:buClr>
              <a:buFont typeface="+mj-lt"/>
              <a:buAutoNum type="arabicPeriod"/>
              <a:defRPr sz="2400" kern="1200" baseline="0">
                <a:solidFill>
                  <a:schemeClr val="tx1"/>
                </a:solidFill>
                <a:latin typeface="+mj-lt"/>
                <a:ea typeface="+mn-ea"/>
                <a:cs typeface="Tahoma" panose="020B0604030504040204" pitchFamily="34" charset="0"/>
              </a:defRPr>
            </a:lvl5pPr>
            <a:lvl6pPr marL="720000" indent="-360000" algn="l" defTabSz="914400" rtl="0" eaLnBrk="1" latinLnBrk="0" hangingPunct="1">
              <a:lnSpc>
                <a:spcPct val="100000"/>
              </a:lnSpc>
              <a:spcBef>
                <a:spcPts val="600"/>
              </a:spcBef>
              <a:buClr>
                <a:schemeClr val="accent2"/>
              </a:buClr>
              <a:buFont typeface="+mj-lt"/>
              <a:buAutoNum type="arabicParenR"/>
              <a:defRPr sz="2000" kern="1200" baseline="0">
                <a:solidFill>
                  <a:schemeClr val="tx1"/>
                </a:solidFill>
                <a:latin typeface="+mj-lt"/>
                <a:ea typeface="+mn-ea"/>
                <a:cs typeface="Tahoma" panose="020B0604030504040204" pitchFamily="34" charset="0"/>
              </a:defRPr>
            </a:lvl6pPr>
            <a:lvl7pPr marL="1008000" indent="-288000" algn="l" defTabSz="914400" rtl="0" eaLnBrk="1" latinLnBrk="0" hangingPunct="1">
              <a:lnSpc>
                <a:spcPct val="100000"/>
              </a:lnSpc>
              <a:spcBef>
                <a:spcPts val="400"/>
              </a:spcBef>
              <a:buClr>
                <a:schemeClr val="accent2"/>
              </a:buClr>
              <a:buFont typeface="+mj-lt"/>
              <a:buAutoNum type="alphaLcParenR"/>
              <a:defRPr sz="1800" kern="1200" baseline="0">
                <a:solidFill>
                  <a:schemeClr val="tx1"/>
                </a:solidFill>
                <a:latin typeface="+mj-lt"/>
                <a:ea typeface="+mn-ea"/>
                <a:cs typeface="Tahoma" panose="020B0604030504040204" pitchFamily="34" charset="0"/>
              </a:defRPr>
            </a:lvl7pPr>
            <a:lvl8pPr marL="0" indent="0" algn="l" defTabSz="914400" rtl="0" eaLnBrk="1" latinLnBrk="0" hangingPunct="1">
              <a:lnSpc>
                <a:spcPct val="100000"/>
              </a:lnSpc>
              <a:spcBef>
                <a:spcPts val="600"/>
              </a:spcBef>
              <a:buFont typeface="Arial" panose="020B0604020202020204" pitchFamily="34" charset="0"/>
              <a:buNone/>
              <a:defRPr sz="1600" kern="1200" baseline="0">
                <a:solidFill>
                  <a:schemeClr val="tx1"/>
                </a:solidFill>
                <a:latin typeface="+mj-lt"/>
                <a:ea typeface="+mn-ea"/>
                <a:cs typeface="Tahoma" panose="020B060403050404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800"/>
              </a:spcBef>
              <a:spcAft>
                <a:spcPts val="0"/>
              </a:spcAft>
              <a:buClrTx/>
              <a:buSzTx/>
              <a:buFont typeface="Wingdings" panose="05000000000000000000" pitchFamily="2" charset="2"/>
              <a:buNone/>
              <a:tabLst/>
              <a:defRPr/>
            </a:pPr>
            <a:r>
              <a:rPr kumimoji="0" lang="de-DE" sz="1400" b="1" i="0" u="none" strike="noStrike" kern="1200" cap="none" spc="0" normalizeH="0" baseline="0" noProof="0" dirty="0" smtClean="0">
                <a:ln>
                  <a:noFill/>
                </a:ln>
                <a:solidFill>
                  <a:prstClr val="white"/>
                </a:solidFill>
                <a:effectLst/>
                <a:uLnTx/>
                <a:uFillTx/>
                <a:latin typeface="Calibri" panose="020F0502020204030204"/>
                <a:ea typeface="+mn-ea"/>
                <a:cs typeface="Tahoma" panose="020B0604030504040204" pitchFamily="34" charset="0"/>
              </a:rPr>
              <a:t>Moderator</a:t>
            </a:r>
            <a:endParaRPr kumimoji="0" lang="de-DE" sz="1400" b="1" i="0" u="none" strike="noStrike" kern="1200" cap="none" spc="0" normalizeH="0" baseline="0" noProof="0" dirty="0">
              <a:ln>
                <a:noFill/>
              </a:ln>
              <a:solidFill>
                <a:prstClr val="white"/>
              </a:solidFill>
              <a:effectLst/>
              <a:uLnTx/>
              <a:uFillTx/>
              <a:latin typeface="Calibri" panose="020F0502020204030204"/>
              <a:ea typeface="+mn-ea"/>
              <a:cs typeface="Tahoma" panose="020B0604030504040204" pitchFamily="34" charset="0"/>
            </a:endParaRPr>
          </a:p>
        </p:txBody>
      </p:sp>
      <p:pic>
        <p:nvPicPr>
          <p:cNvPr id="3" name="Grafik 2"/>
          <p:cNvPicPr>
            <a:picLocks noChangeAspect="1"/>
          </p:cNvPicPr>
          <p:nvPr/>
        </p:nvPicPr>
        <p:blipFill>
          <a:blip r:embed="rId6"/>
          <a:stretch>
            <a:fillRect/>
          </a:stretch>
        </p:blipFill>
        <p:spPr>
          <a:xfrm>
            <a:off x="600892" y="4511627"/>
            <a:ext cx="2945673" cy="572186"/>
          </a:xfrm>
          <a:prstGeom prst="rect">
            <a:avLst/>
          </a:prstGeom>
        </p:spPr>
      </p:pic>
    </p:spTree>
    <p:extLst>
      <p:ext uri="{BB962C8B-B14F-4D97-AF65-F5344CB8AC3E}">
        <p14:creationId xmlns:p14="http://schemas.microsoft.com/office/powerpoint/2010/main" val="27899372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3"/>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
        <p:nvSpPr>
          <p:cNvPr id="6" name="Titel 2"/>
          <p:cNvSpPr txBox="1">
            <a:spLocks/>
          </p:cNvSpPr>
          <p:nvPr/>
        </p:nvSpPr>
        <p:spPr>
          <a:xfrm>
            <a:off x="31824" y="158261"/>
            <a:ext cx="8883575" cy="640483"/>
          </a:xfrm>
          <a:prstGeom prst="rect">
            <a:avLst/>
          </a:prstGeom>
        </p:spPr>
        <p:txBody>
          <a:bodyPr vert="horz" lIns="81659" tIns="40829" rIns="81659" bIns="40829" rtlCol="0" anchor="b">
            <a:noAutofit/>
          </a:bodyPr>
          <a:lstStyle>
            <a:lvl1pPr algn="l" defTabSz="914400" rtl="0" eaLnBrk="1" latinLnBrk="0" hangingPunct="1">
              <a:lnSpc>
                <a:spcPts val="3000"/>
              </a:lnSpc>
              <a:spcBef>
                <a:spcPct val="0"/>
              </a:spcBef>
              <a:buNone/>
              <a:defRPr sz="3000" b="0" kern="1200" baseline="0">
                <a:solidFill>
                  <a:schemeClr val="accent1"/>
                </a:solidFill>
                <a:latin typeface="+mn-lt"/>
                <a:ea typeface="+mj-ea"/>
                <a:cs typeface="Tahoma" panose="020B0604030504040204" pitchFamily="34" charset="0"/>
              </a:defRPr>
            </a:lvl1pPr>
          </a:lstStyle>
          <a:p>
            <a:pPr marL="0" marR="0" lvl="0" indent="0" algn="l" defTabSz="685800" rtl="0" eaLnBrk="1" fontAlgn="auto" latinLnBrk="0" hangingPunct="1">
              <a:lnSpc>
                <a:spcPts val="2250"/>
              </a:lnSpc>
              <a:spcBef>
                <a:spcPct val="0"/>
              </a:spcBef>
              <a:spcAft>
                <a:spcPts val="0"/>
              </a:spcAft>
              <a:buClrTx/>
              <a:buSzTx/>
              <a:buFontTx/>
              <a:buNone/>
              <a:tabLst/>
              <a:defRPr/>
            </a:pPr>
            <a:r>
              <a:rPr kumimoji="0" lang="en-US" altLang="zh-CN" sz="1800" b="0" i="0" u="none" strike="noStrike" kern="1200" cap="none" spc="0" normalizeH="0" baseline="0" noProof="0" dirty="0">
                <a:ln>
                  <a:noFill/>
                </a:ln>
                <a:solidFill>
                  <a:srgbClr val="004A8D"/>
                </a:solidFill>
                <a:effectLst/>
                <a:uLnTx/>
                <a:uFillTx/>
                <a:latin typeface="Calibri" panose="020F0502020204030204"/>
                <a:ea typeface="等线 Light" panose="02010600030101010101" pitchFamily="2" charset="-122"/>
                <a:cs typeface="Tahoma" panose="020B0604030504040204" pitchFamily="34" charset="0"/>
              </a:rPr>
              <a:t>ETSI GANA</a:t>
            </a:r>
            <a:r>
              <a:rPr kumimoji="0" lang="en-US" altLang="zh-CN" sz="1800" b="1" i="0" u="none" strike="noStrike" kern="1200" cap="none" spc="0" normalizeH="0" baseline="0" noProof="0" dirty="0">
                <a:ln>
                  <a:noFill/>
                </a:ln>
                <a:solidFill>
                  <a:srgbClr val="004A8D"/>
                </a:solidFill>
                <a:effectLst/>
                <a:uLnTx/>
                <a:uFillTx/>
                <a:latin typeface="Calibri" panose="020F0502020204030204"/>
                <a:ea typeface="等线 Light" panose="02010600030101010101" pitchFamily="2" charset="-122"/>
                <a:cs typeface="Tahoma" panose="020B0604030504040204" pitchFamily="34" charset="0"/>
              </a:rPr>
              <a:t> </a:t>
            </a:r>
            <a:r>
              <a:rPr kumimoji="0" lang="en-US" altLang="zh-CN" sz="1800" b="0" i="0" u="none" strike="noStrike" kern="1200" cap="none" spc="0" normalizeH="0" baseline="0" noProof="0" dirty="0">
                <a:ln>
                  <a:noFill/>
                </a:ln>
                <a:solidFill>
                  <a:srgbClr val="004A8D"/>
                </a:solidFill>
                <a:effectLst/>
                <a:uLnTx/>
                <a:uFillTx/>
                <a:latin typeface="Calibri" panose="020F0502020204030204"/>
                <a:ea typeface="等线 Light" panose="02010600030101010101" pitchFamily="2" charset="-122"/>
                <a:cs typeface="Tahoma" panose="020B0604030504040204" pitchFamily="34" charset="0"/>
              </a:rPr>
              <a:t>(Generic Autonomic Networking Architecture) </a:t>
            </a:r>
            <a:br>
              <a:rPr kumimoji="0" lang="en-US" altLang="zh-CN" sz="1800" b="0" i="0" u="none" strike="noStrike" kern="1200" cap="none" spc="0" normalizeH="0" baseline="0" noProof="0" dirty="0">
                <a:ln>
                  <a:noFill/>
                </a:ln>
                <a:solidFill>
                  <a:srgbClr val="004A8D"/>
                </a:solidFill>
                <a:effectLst/>
                <a:uLnTx/>
                <a:uFillTx/>
                <a:latin typeface="Calibri" panose="020F0502020204030204"/>
                <a:ea typeface="等线 Light" panose="02010600030101010101" pitchFamily="2" charset="-122"/>
                <a:cs typeface="Tahoma" panose="020B0604030504040204" pitchFamily="34" charset="0"/>
              </a:rPr>
            </a:br>
            <a:r>
              <a:rPr kumimoji="0" lang="en-US" altLang="zh-CN" sz="1800" b="0" i="0" u="none" strike="noStrike" kern="1200" cap="none" spc="0" normalizeH="0" baseline="0" noProof="0" dirty="0">
                <a:ln>
                  <a:noFill/>
                </a:ln>
                <a:solidFill>
                  <a:srgbClr val="004A8D"/>
                </a:solidFill>
                <a:effectLst/>
                <a:uLnTx/>
                <a:uFillTx/>
                <a:latin typeface="Calibri" panose="020F0502020204030204"/>
                <a:ea typeface="等线 Light" panose="02010600030101010101" pitchFamily="2" charset="-122"/>
                <a:cs typeface="Tahoma" panose="020B0604030504040204" pitchFamily="34" charset="0"/>
              </a:rPr>
              <a:t>Reference Model  / Functional Architecture </a:t>
            </a:r>
            <a:r>
              <a:rPr kumimoji="0" lang="en-US" altLang="zh-CN" sz="1800" b="0" i="0" u="none" strike="noStrike" kern="1200" cap="none" spc="0" normalizeH="0" baseline="0" noProof="0" dirty="0">
                <a:ln>
                  <a:noFill/>
                </a:ln>
                <a:solidFill>
                  <a:srgbClr val="C00000"/>
                </a:solidFill>
                <a:effectLst/>
                <a:uLnTx/>
                <a:uFillTx/>
                <a:latin typeface="Calibri" panose="020F0502020204030204"/>
                <a:ea typeface="等线 Light" panose="02010600030101010101" pitchFamily="2" charset="-122"/>
                <a:cs typeface="Tahoma" panose="020B0604030504040204" pitchFamily="34" charset="0"/>
              </a:rPr>
              <a:t>(</a:t>
            </a:r>
            <a:r>
              <a:rPr kumimoji="0" lang="en-US" altLang="zh-CN" sz="1800" b="1" i="0" u="none" strike="noStrike" kern="1200" cap="none" spc="0" normalizeH="0" baseline="0" noProof="0" dirty="0">
                <a:ln>
                  <a:noFill/>
                </a:ln>
                <a:solidFill>
                  <a:srgbClr val="C00000"/>
                </a:solidFill>
                <a:effectLst/>
                <a:uLnTx/>
                <a:uFillTx/>
                <a:latin typeface="Calibri" panose="020F0502020204030204"/>
                <a:ea typeface="等线 Light" panose="02010600030101010101" pitchFamily="2" charset="-122"/>
                <a:cs typeface="Tahoma" panose="020B0604030504040204" pitchFamily="34" charset="0"/>
              </a:rPr>
              <a:t>ETSI TS 103 195-2</a:t>
            </a:r>
            <a:r>
              <a:rPr kumimoji="0" lang="en-US" altLang="zh-CN" sz="1800" b="0" i="0" u="none" strike="noStrike" kern="1200" cap="none" spc="0" normalizeH="0" baseline="0" noProof="0" dirty="0">
                <a:ln>
                  <a:noFill/>
                </a:ln>
                <a:solidFill>
                  <a:srgbClr val="C00000"/>
                </a:solidFill>
                <a:effectLst/>
                <a:uLnTx/>
                <a:uFillTx/>
                <a:latin typeface="Calibri" panose="020F0502020204030204"/>
                <a:ea typeface="等线 Light" panose="02010600030101010101" pitchFamily="2" charset="-122"/>
                <a:cs typeface="Tahoma" panose="020B0604030504040204" pitchFamily="34" charset="0"/>
              </a:rPr>
              <a:t>) for </a:t>
            </a:r>
            <a:r>
              <a:rPr kumimoji="0" lang="en-US" altLang="zh-CN" sz="1800" b="1" i="0" u="none" strike="noStrike" kern="1200" cap="none" spc="0" normalizeH="0" baseline="0" noProof="0" dirty="0">
                <a:ln>
                  <a:noFill/>
                </a:ln>
                <a:solidFill>
                  <a:srgbClr val="C00000"/>
                </a:solidFill>
                <a:effectLst/>
                <a:uLnTx/>
                <a:uFillTx/>
                <a:latin typeface="Calibri" panose="020F0502020204030204"/>
                <a:ea typeface="等线 Light" panose="02010600030101010101" pitchFamily="2" charset="-122"/>
                <a:cs typeface="Tahoma" panose="020B0604030504040204" pitchFamily="34" charset="0"/>
              </a:rPr>
              <a:t>Multi-Layer </a:t>
            </a:r>
            <a:r>
              <a:rPr kumimoji="0" lang="en-US" altLang="zh-CN" sz="1800" b="1" i="0" u="none" strike="noStrike" kern="1200" cap="none" spc="0" normalizeH="0" baseline="0" noProof="0" dirty="0" smtClean="0">
                <a:ln>
                  <a:noFill/>
                </a:ln>
                <a:solidFill>
                  <a:srgbClr val="C00000"/>
                </a:solidFill>
                <a:effectLst/>
                <a:uLnTx/>
                <a:uFillTx/>
                <a:latin typeface="Calibri" panose="020F0502020204030204"/>
                <a:ea typeface="等线 Light" panose="02010600030101010101" pitchFamily="2" charset="-122"/>
                <a:cs typeface="Tahoma" panose="020B0604030504040204" pitchFamily="34" charset="0"/>
              </a:rPr>
              <a:t>AI/ML </a:t>
            </a:r>
            <a:r>
              <a:rPr kumimoji="0" lang="en-US" altLang="zh-CN" sz="1800" b="1" i="0" u="none" strike="noStrike" kern="1200" cap="none" spc="0" normalizeH="0" baseline="0" noProof="0" dirty="0">
                <a:ln>
                  <a:noFill/>
                </a:ln>
                <a:solidFill>
                  <a:srgbClr val="C00000"/>
                </a:solidFill>
                <a:effectLst/>
                <a:uLnTx/>
                <a:uFillTx/>
                <a:latin typeface="Calibri" panose="020F0502020204030204"/>
                <a:ea typeface="等线 Light" panose="02010600030101010101" pitchFamily="2" charset="-122"/>
                <a:cs typeface="Tahoma" panose="020B0604030504040204" pitchFamily="34" charset="0"/>
              </a:rPr>
              <a:t>&amp; AMC</a:t>
            </a:r>
            <a:endParaRPr kumimoji="0" lang="en-US" sz="2250" b="0" i="0" u="none" strike="noStrike" kern="1200" cap="none" spc="0" normalizeH="0" baseline="0" noProof="0" dirty="0">
              <a:ln>
                <a:noFill/>
              </a:ln>
              <a:solidFill>
                <a:srgbClr val="004A8D"/>
              </a:solidFill>
              <a:effectLst/>
              <a:uLnTx/>
              <a:uFillTx/>
              <a:latin typeface="Calibri" panose="020F0502020204030204"/>
              <a:ea typeface="+mj-ea"/>
              <a:cs typeface="Tahoma" panose="020B0604030504040204" pitchFamily="34" charset="0"/>
            </a:endParaRPr>
          </a:p>
        </p:txBody>
      </p:sp>
      <p:pic>
        <p:nvPicPr>
          <p:cNvPr id="10" name="Image 9">
            <a:extLst>
              <a:ext uri="{FF2B5EF4-FFF2-40B4-BE49-F238E27FC236}">
                <a16:creationId xmlns:a16="http://schemas.microsoft.com/office/drawing/2014/main" id="{F509EF92-6380-4512-9B9F-D33D0084D0FE}"/>
              </a:ext>
            </a:extLst>
          </p:cNvPr>
          <p:cNvPicPr>
            <a:picLocks noChangeAspect="1"/>
          </p:cNvPicPr>
          <p:nvPr/>
        </p:nvPicPr>
        <p:blipFill>
          <a:blip r:embed="rId3"/>
          <a:stretch>
            <a:fillRect/>
          </a:stretch>
        </p:blipFill>
        <p:spPr>
          <a:xfrm>
            <a:off x="196850" y="861096"/>
            <a:ext cx="5093650" cy="3522050"/>
          </a:xfrm>
          <a:prstGeom prst="rect">
            <a:avLst/>
          </a:prstGeom>
        </p:spPr>
      </p:pic>
      <p:sp>
        <p:nvSpPr>
          <p:cNvPr id="11" name="ZoneTexte 10">
            <a:extLst>
              <a:ext uri="{FF2B5EF4-FFF2-40B4-BE49-F238E27FC236}">
                <a16:creationId xmlns:a16="http://schemas.microsoft.com/office/drawing/2014/main" id="{84B1DB27-CC02-4078-B20F-ABAECD5013E2}"/>
              </a:ext>
            </a:extLst>
          </p:cNvPr>
          <p:cNvSpPr txBox="1"/>
          <p:nvPr/>
        </p:nvSpPr>
        <p:spPr>
          <a:xfrm>
            <a:off x="-1" y="4445498"/>
            <a:ext cx="9019903"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de-DE" sz="900" b="1" i="0" u="none" strike="noStrike" kern="1200" cap="none" spc="0" normalizeH="0" baseline="0" noProof="0" dirty="0">
                <a:ln>
                  <a:noFill/>
                </a:ln>
                <a:solidFill>
                  <a:srgbClr val="3E484F"/>
                </a:solidFill>
                <a:effectLst/>
                <a:uLnTx/>
                <a:uFillTx/>
                <a:latin typeface="Calibri" panose="020F0502020204030204"/>
                <a:ea typeface="+mn-ea"/>
                <a:cs typeface="+mn-cs"/>
              </a:rPr>
              <a:t>GANA is Framework for Multi-Layer Autonomic Management &amp; Control (AMC)/Autonomics &amp; Multi-Layer AI/ML for AMC</a:t>
            </a:r>
            <a:endParaRPr kumimoji="0" lang="fr-FR" sz="900" b="1" i="0" u="none" strike="noStrike" kern="1200" cap="none" spc="0" normalizeH="0" baseline="0" noProof="0" dirty="0" err="1">
              <a:ln>
                <a:noFill/>
              </a:ln>
              <a:solidFill>
                <a:srgbClr val="3E484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DBD9CD1-F895-459D-8AD0-02EAB340E5C8}"/>
              </a:ext>
            </a:extLst>
          </p:cNvPr>
          <p:cNvSpPr txBox="1"/>
          <p:nvPr/>
        </p:nvSpPr>
        <p:spPr>
          <a:xfrm>
            <a:off x="444212" y="4664957"/>
            <a:ext cx="8699789" cy="2308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dirty="0">
                <a:ln>
                  <a:noFill/>
                </a:ln>
                <a:solidFill>
                  <a:srgbClr val="C00000"/>
                </a:solidFill>
                <a:effectLst/>
                <a:uLnTx/>
                <a:uFillTx/>
                <a:latin typeface="Calibri" panose="020F0502020204030204"/>
                <a:ea typeface="+mn-ea"/>
                <a:cs typeface="+mn-cs"/>
              </a:rPr>
              <a:t>Remark: </a:t>
            </a:r>
            <a:r>
              <a:rPr kumimoji="0" lang="en-US" sz="900" b="1" i="0" u="none" strike="noStrike" kern="1200" cap="none" spc="0" normalizeH="0" baseline="0" noProof="0" dirty="0">
                <a:ln>
                  <a:noFill/>
                </a:ln>
                <a:solidFill>
                  <a:srgbClr val="C00000"/>
                </a:solidFill>
                <a:effectLst/>
                <a:uLnTx/>
                <a:uFillTx/>
                <a:latin typeface="Calibri" panose="020F0502020204030204"/>
                <a:ea typeface="+mn-ea"/>
                <a:cs typeface="+mn-cs"/>
              </a:rPr>
              <a:t>ETSI White Paper No.16 and ETSI TS 103 195-2 describe the Recommendation to focus on GANA levels 2 to 4 when introducing autonomics in architectures and Why</a:t>
            </a:r>
            <a:endParaRPr kumimoji="0" lang="de-DE" sz="9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 name="Grafik 1"/>
          <p:cNvPicPr>
            <a:picLocks noChangeAspect="1"/>
          </p:cNvPicPr>
          <p:nvPr/>
        </p:nvPicPr>
        <p:blipFill>
          <a:blip r:embed="rId4"/>
          <a:stretch>
            <a:fillRect/>
          </a:stretch>
        </p:blipFill>
        <p:spPr>
          <a:xfrm>
            <a:off x="5538651" y="1711961"/>
            <a:ext cx="3553097" cy="2285273"/>
          </a:xfrm>
          <a:prstGeom prst="rect">
            <a:avLst/>
          </a:prstGeom>
        </p:spPr>
      </p:pic>
    </p:spTree>
    <p:extLst>
      <p:ext uri="{BB962C8B-B14F-4D97-AF65-F5344CB8AC3E}">
        <p14:creationId xmlns:p14="http://schemas.microsoft.com/office/powerpoint/2010/main" val="141768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936885" y="4708029"/>
            <a:ext cx="6318354" cy="273844"/>
          </a:xfrm>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EECE1"/>
                </a:solidFill>
                <a:effectLst/>
                <a:uLnTx/>
                <a:uFillTx/>
                <a:latin typeface="Calibri"/>
                <a:ea typeface="+mn-ea"/>
                <a:cs typeface="+mn-cs"/>
              </a:rPr>
              <a:t>Enabling 5G and Beyond | FutureNetworks.ieee.org/roadmap</a:t>
            </a:r>
          </a:p>
        </p:txBody>
      </p:sp>
      <p:sp>
        <p:nvSpPr>
          <p:cNvPr id="5" name="Title 1">
            <a:extLst>
              <a:ext uri="{FF2B5EF4-FFF2-40B4-BE49-F238E27FC236}">
                <a16:creationId xmlns:a16="http://schemas.microsoft.com/office/drawing/2014/main" id="{2474A198-D2AB-324F-B346-40B2B362C3CF}"/>
              </a:ext>
            </a:extLst>
          </p:cNvPr>
          <p:cNvSpPr>
            <a:spLocks noGrp="1"/>
          </p:cNvSpPr>
          <p:nvPr>
            <p:ph type="title"/>
          </p:nvPr>
        </p:nvSpPr>
        <p:spPr>
          <a:xfrm>
            <a:off x="180065" y="264000"/>
            <a:ext cx="8583645" cy="589442"/>
          </a:xfrm>
        </p:spPr>
        <p:txBody>
          <a:bodyPr anchor="t">
            <a:normAutofit fontScale="90000"/>
          </a:bodyPr>
          <a:lstStyle/>
          <a:p>
            <a:pPr algn="l"/>
            <a:r>
              <a:rPr lang="en-US" sz="2400" dirty="0"/>
              <a:t>IEEE Proposal: Conceptual Model for Developing the COPAAN Blueprint </a:t>
            </a:r>
          </a:p>
        </p:txBody>
      </p:sp>
      <p:sp>
        <p:nvSpPr>
          <p:cNvPr id="6" name="Title 1">
            <a:extLst>
              <a:ext uri="{FF2B5EF4-FFF2-40B4-BE49-F238E27FC236}">
                <a16:creationId xmlns:a16="http://schemas.microsoft.com/office/drawing/2014/main" id="{91A18DDD-A279-DC49-A7E7-07B7E3D7E16B}"/>
              </a:ext>
            </a:extLst>
          </p:cNvPr>
          <p:cNvSpPr txBox="1">
            <a:spLocks/>
          </p:cNvSpPr>
          <p:nvPr/>
        </p:nvSpPr>
        <p:spPr>
          <a:xfrm>
            <a:off x="525463" y="1003393"/>
            <a:ext cx="7773807" cy="3228974"/>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Formata Light"/>
                <a:ea typeface="+mj-ea"/>
                <a:cs typeface="+mj-cs"/>
              </a:defRPr>
            </a:lvl1pPr>
          </a:lstStyle>
          <a:p>
            <a:pPr marL="0" marR="0" lvl="0" indent="0" algn="l" defTabSz="457189" rtl="0" eaLnBrk="1" fontAlgn="auto" latinLnBrk="0" hangingPunct="1">
              <a:lnSpc>
                <a:spcPct val="12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rgbClr val="94278F"/>
              </a:solidFill>
              <a:effectLst/>
              <a:uLnTx/>
              <a:uFillTx/>
              <a:latin typeface="Calibri"/>
              <a:ea typeface="+mj-ea"/>
              <a:cs typeface="+mj-cs"/>
            </a:endParaRPr>
          </a:p>
          <a:p>
            <a:pPr marL="0" marR="0" lvl="0" indent="0" algn="l" defTabSz="457189" rtl="0" eaLnBrk="1" fontAlgn="auto" latinLnBrk="0" hangingPunct="1">
              <a:lnSpc>
                <a:spcPct val="12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rgbClr val="94278F"/>
              </a:solidFill>
              <a:effectLst/>
              <a:uLnTx/>
              <a:uFillTx/>
              <a:latin typeface="Calibri"/>
              <a:ea typeface="+mj-ea"/>
              <a:cs typeface="+mj-cs"/>
            </a:endParaRPr>
          </a:p>
        </p:txBody>
      </p:sp>
      <p:pic>
        <p:nvPicPr>
          <p:cNvPr id="7" name="Picture 6">
            <a:extLst>
              <a:ext uri="{FF2B5EF4-FFF2-40B4-BE49-F238E27FC236}">
                <a16:creationId xmlns:a16="http://schemas.microsoft.com/office/drawing/2014/main" id="{AF1677D8-60FC-4C67-8F13-2BB0DB577FD5}"/>
              </a:ext>
            </a:extLst>
          </p:cNvPr>
          <p:cNvPicPr>
            <a:picLocks noChangeAspect="1"/>
          </p:cNvPicPr>
          <p:nvPr/>
        </p:nvPicPr>
        <p:blipFill>
          <a:blip r:embed="rId3"/>
          <a:stretch>
            <a:fillRect/>
          </a:stretch>
        </p:blipFill>
        <p:spPr>
          <a:xfrm>
            <a:off x="1143000" y="624478"/>
            <a:ext cx="6858000" cy="3929157"/>
          </a:xfrm>
          <a:prstGeom prst="rect">
            <a:avLst/>
          </a:prstGeom>
        </p:spPr>
      </p:pic>
    </p:spTree>
    <p:extLst>
      <p:ext uri="{BB962C8B-B14F-4D97-AF65-F5344CB8AC3E}">
        <p14:creationId xmlns:p14="http://schemas.microsoft.com/office/powerpoint/2010/main" val="15569207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Espace réservé du contenu 2"/>
          <p:cNvSpPr>
            <a:spLocks noGrp="1"/>
          </p:cNvSpPr>
          <p:nvPr>
            <p:ph idx="1"/>
          </p:nvPr>
        </p:nvSpPr>
        <p:spPr>
          <a:xfrm>
            <a:off x="1331119" y="2139702"/>
            <a:ext cx="6427236" cy="1026319"/>
          </a:xfrm>
        </p:spPr>
        <p:txBody>
          <a:bodyPr>
            <a:normAutofit fontScale="92500"/>
          </a:bodyPr>
          <a:lstStyle/>
          <a:p>
            <a:pPr marL="1713088" lvl="5" indent="0">
              <a:buNone/>
            </a:pPr>
            <a:r>
              <a:rPr lang="en-US" altLang="fr-FR" sz="1800" b="1" dirty="0">
                <a:solidFill>
                  <a:schemeClr val="bg1"/>
                </a:solidFill>
              </a:rPr>
              <a:t>Joint SDOs/Fora Industry Harmonization Initiative on  Standards &amp; Architectures on Emerging Network Technologies (e.g. 5G, SDN, NFV, AMC)</a:t>
            </a:r>
          </a:p>
        </p:txBody>
      </p:sp>
      <p:sp>
        <p:nvSpPr>
          <p:cNvPr id="6" name="Title 2"/>
          <p:cNvSpPr>
            <a:spLocks noGrp="1"/>
          </p:cNvSpPr>
          <p:nvPr>
            <p:ph type="title" idx="4294967295"/>
          </p:nvPr>
        </p:nvSpPr>
        <p:spPr>
          <a:xfrm>
            <a:off x="1143000" y="0"/>
            <a:ext cx="7020816" cy="681038"/>
          </a:xfrm>
        </p:spPr>
        <p:txBody>
          <a:bodyPr>
            <a:normAutofit fontScale="90000"/>
          </a:bodyPr>
          <a:lstStyle/>
          <a:p>
            <a:r>
              <a:rPr lang="de-DE" sz="2100" dirty="0">
                <a:ea typeface="ＭＳ Ｐゴシック" pitchFamily="34" charset="-128"/>
              </a:rPr>
              <a:t>IEEE </a:t>
            </a:r>
            <a:r>
              <a:rPr lang="de-DE" sz="2100" dirty="0" err="1">
                <a:ea typeface="ＭＳ Ｐゴシック" pitchFamily="34" charset="-128"/>
              </a:rPr>
              <a:t>Proposal</a:t>
            </a:r>
            <a:r>
              <a:rPr lang="de-DE" sz="2100" dirty="0">
                <a:ea typeface="ＭＳ Ｐゴシック" pitchFamily="34" charset="-128"/>
              </a:rPr>
              <a:t>: </a:t>
            </a:r>
            <a:r>
              <a:rPr lang="de-DE" sz="2100" dirty="0" err="1">
                <a:ea typeface="ＭＳ Ｐゴシック" pitchFamily="34" charset="-128"/>
              </a:rPr>
              <a:t>Examples</a:t>
            </a:r>
            <a:r>
              <a:rPr lang="de-DE" sz="2100" dirty="0">
                <a:ea typeface="ＭＳ Ｐゴシック" pitchFamily="34" charset="-128"/>
              </a:rPr>
              <a:t> </a:t>
            </a:r>
            <a:r>
              <a:rPr lang="de-DE" sz="2100" dirty="0" err="1">
                <a:ea typeface="ＭＳ Ｐゴシック" pitchFamily="34" charset="-128"/>
              </a:rPr>
              <a:t>of</a:t>
            </a:r>
            <a:r>
              <a:rPr lang="de-DE" sz="2100" dirty="0">
                <a:ea typeface="ＭＳ Ｐゴシック" pitchFamily="34" charset="-128"/>
              </a:rPr>
              <a:t> Primitives </a:t>
            </a:r>
            <a:r>
              <a:rPr lang="de-DE" sz="2100" dirty="0" err="1">
                <a:ea typeface="ＭＳ Ｐゴシック" pitchFamily="34" charset="-128"/>
              </a:rPr>
              <a:t>of</a:t>
            </a:r>
            <a:r>
              <a:rPr lang="de-DE" sz="2100" dirty="0">
                <a:ea typeface="ＭＳ Ｐゴシック" pitchFamily="34" charset="-128"/>
              </a:rPr>
              <a:t> </a:t>
            </a:r>
            <a:r>
              <a:rPr lang="de-DE" sz="2100" dirty="0" err="1">
                <a:ea typeface="ＭＳ Ｐゴシック" pitchFamily="34" charset="-128"/>
              </a:rPr>
              <a:t>the</a:t>
            </a:r>
            <a:r>
              <a:rPr lang="de-DE" sz="2100" dirty="0">
                <a:ea typeface="ＭＳ Ｐゴシック" pitchFamily="34" charset="-128"/>
              </a:rPr>
              <a:t> </a:t>
            </a:r>
            <a:r>
              <a:rPr lang="de-DE" sz="2100" dirty="0" err="1">
                <a:ea typeface="ＭＳ Ｐゴシック" pitchFamily="34" charset="-128"/>
              </a:rPr>
              <a:t>Conceptual</a:t>
            </a:r>
            <a:r>
              <a:rPr lang="de-DE" sz="2100" dirty="0">
                <a:ea typeface="ＭＳ Ｐゴシック" pitchFamily="34" charset="-128"/>
              </a:rPr>
              <a:t> </a:t>
            </a:r>
            <a:r>
              <a:rPr lang="de-DE" sz="2100" dirty="0" smtClean="0">
                <a:ea typeface="ＭＳ Ｐゴシック" pitchFamily="34" charset="-128"/>
              </a:rPr>
              <a:t>Model </a:t>
            </a:r>
            <a:r>
              <a:rPr lang="de-DE" sz="2100" dirty="0" err="1" smtClean="0">
                <a:ea typeface="ＭＳ Ｐゴシック" pitchFamily="34" charset="-128"/>
              </a:rPr>
              <a:t>of</a:t>
            </a:r>
            <a:r>
              <a:rPr lang="de-DE" sz="2100" dirty="0" smtClean="0">
                <a:ea typeface="ＭＳ Ｐゴシック" pitchFamily="34" charset="-128"/>
              </a:rPr>
              <a:t> an </a:t>
            </a:r>
            <a:r>
              <a:rPr lang="de-DE" sz="2100" dirty="0" err="1" smtClean="0">
                <a:ea typeface="ＭＳ Ｐゴシック" pitchFamily="34" charset="-128"/>
              </a:rPr>
              <a:t>AN</a:t>
            </a:r>
            <a:r>
              <a:rPr lang="de-DE" sz="2100" dirty="0" smtClean="0">
                <a:ea typeface="ＭＳ Ｐゴシック" pitchFamily="34" charset="-128"/>
              </a:rPr>
              <a:t> </a:t>
            </a:r>
            <a:r>
              <a:rPr lang="de-DE" sz="2100" dirty="0" err="1">
                <a:ea typeface="ＭＳ Ｐゴシック" pitchFamily="34" charset="-128"/>
              </a:rPr>
              <a:t>that</a:t>
            </a:r>
            <a:r>
              <a:rPr lang="de-DE" sz="2100" dirty="0">
                <a:ea typeface="ＭＳ Ｐゴシック" pitchFamily="34" charset="-128"/>
              </a:rPr>
              <a:t> </a:t>
            </a:r>
            <a:r>
              <a:rPr lang="de-DE" sz="2100" dirty="0" err="1">
                <a:ea typeface="ＭＳ Ｐゴシック" pitchFamily="34" charset="-128"/>
              </a:rPr>
              <a:t>would</a:t>
            </a:r>
            <a:r>
              <a:rPr lang="de-DE" sz="2100" dirty="0">
                <a:ea typeface="ＭＳ Ｐゴシック" pitchFamily="34" charset="-128"/>
              </a:rPr>
              <a:t> </a:t>
            </a:r>
            <a:r>
              <a:rPr lang="de-DE" sz="2100" dirty="0" err="1">
                <a:ea typeface="ＭＳ Ｐゴシック" pitchFamily="34" charset="-128"/>
              </a:rPr>
              <a:t>need</a:t>
            </a:r>
            <a:r>
              <a:rPr lang="de-DE" sz="2100" dirty="0">
                <a:ea typeface="ＭＳ Ｐゴシック" pitchFamily="34" charset="-128"/>
              </a:rPr>
              <a:t> </a:t>
            </a:r>
            <a:r>
              <a:rPr lang="de-DE" sz="2100" dirty="0" err="1">
                <a:ea typeface="ＭＳ Ｐゴシック" pitchFamily="34" charset="-128"/>
              </a:rPr>
              <a:t>to</a:t>
            </a:r>
            <a:r>
              <a:rPr lang="de-DE" sz="2100" dirty="0">
                <a:ea typeface="ＭＳ Ｐゴシック" pitchFamily="34" charset="-128"/>
              </a:rPr>
              <a:t> </a:t>
            </a:r>
            <a:r>
              <a:rPr lang="de-DE" sz="2100" dirty="0" err="1">
                <a:ea typeface="ＭＳ Ｐゴシック" pitchFamily="34" charset="-128"/>
              </a:rPr>
              <a:t>be</a:t>
            </a:r>
            <a:r>
              <a:rPr lang="de-DE" sz="2100" dirty="0">
                <a:ea typeface="ＭＳ Ｐゴシック" pitchFamily="34" charset="-128"/>
              </a:rPr>
              <a:t> </a:t>
            </a:r>
            <a:r>
              <a:rPr lang="de-DE" sz="2100" dirty="0" err="1">
                <a:ea typeface="ＭＳ Ｐゴシック" pitchFamily="34" charset="-128"/>
              </a:rPr>
              <a:t>specified</a:t>
            </a:r>
            <a:r>
              <a:rPr lang="de-DE" sz="2100" dirty="0">
                <a:ea typeface="ＭＳ Ｐゴシック" pitchFamily="34" charset="-128"/>
              </a:rPr>
              <a:t> and </a:t>
            </a:r>
            <a:r>
              <a:rPr lang="de-DE" sz="2100" dirty="0" err="1">
                <a:ea typeface="ＭＳ Ｐゴシック" pitchFamily="34" charset="-128"/>
              </a:rPr>
              <a:t>detailed</a:t>
            </a:r>
            <a:r>
              <a:rPr lang="de-DE" sz="2100" dirty="0">
                <a:ea typeface="ＭＳ Ｐゴシック" pitchFamily="34" charset="-128"/>
              </a:rPr>
              <a:t> in </a:t>
            </a:r>
            <a:r>
              <a:rPr lang="de-DE" sz="2100" dirty="0" err="1">
                <a:ea typeface="ＭＳ Ｐゴシック" pitchFamily="34" charset="-128"/>
              </a:rPr>
              <a:t>the</a:t>
            </a:r>
            <a:r>
              <a:rPr lang="de-DE" sz="2100" dirty="0">
                <a:ea typeface="ＭＳ Ｐゴシック" pitchFamily="34" charset="-128"/>
              </a:rPr>
              <a:t> </a:t>
            </a:r>
            <a:r>
              <a:rPr lang="de-DE" sz="2100" dirty="0" err="1">
                <a:ea typeface="ＭＳ Ｐゴシック" pitchFamily="34" charset="-128"/>
              </a:rPr>
              <a:t>Blueprint</a:t>
            </a:r>
            <a:endParaRPr lang="en-GB" sz="2100" dirty="0">
              <a:ea typeface="ＭＳ Ｐゴシック" pitchFamily="34" charset="-128"/>
            </a:endParaRPr>
          </a:p>
        </p:txBody>
      </p:sp>
      <p:pic>
        <p:nvPicPr>
          <p:cNvPr id="5" name="Picture 4">
            <a:extLst>
              <a:ext uri="{FF2B5EF4-FFF2-40B4-BE49-F238E27FC236}">
                <a16:creationId xmlns:a16="http://schemas.microsoft.com/office/drawing/2014/main" id="{7B1F3F83-C353-4ED5-84BB-E18FF5608442}"/>
              </a:ext>
            </a:extLst>
          </p:cNvPr>
          <p:cNvPicPr>
            <a:picLocks noChangeAspect="1"/>
          </p:cNvPicPr>
          <p:nvPr/>
        </p:nvPicPr>
        <p:blipFill>
          <a:blip r:embed="rId2"/>
          <a:stretch>
            <a:fillRect/>
          </a:stretch>
        </p:blipFill>
        <p:spPr>
          <a:xfrm>
            <a:off x="1143000" y="886046"/>
            <a:ext cx="6812870" cy="3657601"/>
          </a:xfrm>
          <a:prstGeom prst="rect">
            <a:avLst/>
          </a:prstGeom>
        </p:spPr>
      </p:pic>
    </p:spTree>
    <p:extLst>
      <p:ext uri="{BB962C8B-B14F-4D97-AF65-F5344CB8AC3E}">
        <p14:creationId xmlns:p14="http://schemas.microsoft.com/office/powerpoint/2010/main" val="641948500"/>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74" y="365438"/>
            <a:ext cx="7968581" cy="655593"/>
          </a:xfrm>
        </p:spPr>
        <p:txBody>
          <a:bodyPr/>
          <a:lstStyle/>
          <a:p>
            <a:r>
              <a:rPr lang="en-GB" dirty="0"/>
              <a:t>Intents Handling &amp; Addressing Stability of Control-Loops in GANA:</a:t>
            </a:r>
            <a:br>
              <a:rPr lang="en-GB" dirty="0"/>
            </a:br>
            <a:r>
              <a:rPr lang="en-GB" sz="1200" dirty="0">
                <a:solidFill>
                  <a:srgbClr val="C00000"/>
                </a:solidFill>
              </a:rPr>
              <a:t>Design for Stability Principles </a:t>
            </a:r>
            <a:r>
              <a:rPr lang="en-GB" sz="1200" dirty="0"/>
              <a:t>and </a:t>
            </a:r>
            <a:r>
              <a:rPr lang="en-GB" sz="1200" dirty="0">
                <a:solidFill>
                  <a:srgbClr val="C00000"/>
                </a:solidFill>
              </a:rPr>
              <a:t>Run-Time Stability Principles </a:t>
            </a:r>
            <a:r>
              <a:rPr lang="en-GB" sz="1200" dirty="0"/>
              <a:t>for </a:t>
            </a:r>
            <a:r>
              <a:rPr lang="en-GB" sz="1200" i="1" dirty="0">
                <a:solidFill>
                  <a:schemeClr val="accent5">
                    <a:lumMod val="75000"/>
                  </a:schemeClr>
                </a:solidFill>
              </a:rPr>
              <a:t>Coordination / Synchronization / Orchestration among DEs</a:t>
            </a:r>
            <a:r>
              <a:rPr lang="en-GB" sz="1200" dirty="0"/>
              <a:t/>
            </a:r>
            <a:br>
              <a:rPr lang="en-GB" sz="1200" dirty="0"/>
            </a:br>
            <a:endParaRPr lang="fr-FR" sz="1200" dirty="0"/>
          </a:p>
        </p:txBody>
      </p:sp>
      <p:sp>
        <p:nvSpPr>
          <p:cNvPr id="4" name="Espace réservé du pied de page 3"/>
          <p:cNvSpPr>
            <a:spLocks noGrp="1"/>
          </p:cNvSpPr>
          <p:nvPr>
            <p:ph type="ftr" sz="quarter" idx="3"/>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
        <p:nvSpPr>
          <p:cNvPr id="5" name="Rectangle 4"/>
          <p:cNvSpPr/>
          <p:nvPr/>
        </p:nvSpPr>
        <p:spPr>
          <a:xfrm>
            <a:off x="136535" y="1111282"/>
            <a:ext cx="7999281" cy="3672408"/>
          </a:xfrm>
          <a:prstGeom prst="rect">
            <a:avLst/>
          </a:prstGeom>
          <a:solidFill>
            <a:schemeClr val="tx1">
              <a:lumMod val="20000"/>
              <a:lumOff val="80000"/>
            </a:schemeClr>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cxnSp>
        <p:nvCxnSpPr>
          <p:cNvPr id="6" name="Connecteur droit 5"/>
          <p:cNvCxnSpPr/>
          <p:nvPr/>
        </p:nvCxnSpPr>
        <p:spPr>
          <a:xfrm>
            <a:off x="2424963" y="1940970"/>
            <a:ext cx="308332" cy="2311004"/>
          </a:xfrm>
          <a:prstGeom prst="line">
            <a:avLst/>
          </a:prstGeom>
          <a:ln w="38100">
            <a:solidFill>
              <a:srgbClr val="92D05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H="1">
            <a:off x="1540636" y="1911110"/>
            <a:ext cx="784784" cy="1410198"/>
          </a:xfrm>
          <a:prstGeom prst="line">
            <a:avLst/>
          </a:prstGeom>
          <a:ln w="38100">
            <a:solidFill>
              <a:srgbClr val="92D05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2532750" y="1940969"/>
            <a:ext cx="1281956" cy="1295618"/>
          </a:xfrm>
          <a:prstGeom prst="line">
            <a:avLst/>
          </a:prstGeom>
          <a:ln w="38100">
            <a:solidFill>
              <a:srgbClr val="92D05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Rectangle à coins arrondis 86"/>
          <p:cNvSpPr/>
          <p:nvPr/>
        </p:nvSpPr>
        <p:spPr>
          <a:xfrm>
            <a:off x="490095" y="3339471"/>
            <a:ext cx="1574257" cy="675245"/>
          </a:xfrm>
          <a:prstGeom prst="roundRect">
            <a:avLst/>
          </a:prstGeom>
          <a:solidFill>
            <a:schemeClr val="accent4"/>
          </a:solidFill>
          <a:ln w="5715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Light" panose="020F0302020204030204"/>
                <a:ea typeface="+mn-ea"/>
                <a:cs typeface="+mn-cs"/>
              </a:rPr>
              <a:t>GANA_KP </a:t>
            </a:r>
            <a:r>
              <a:rPr kumimoji="0" lang="fr-FR" sz="12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Light" panose="020F0302020204030204"/>
                <a:ea typeface="+mn-ea"/>
                <a:cs typeface="+mn-cs"/>
              </a:rPr>
              <a:t>Level</a:t>
            </a:r>
            <a:r>
              <a:rPr kumimoji="0" lang="fr-FR" sz="1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Light" panose="020F0302020204030204"/>
                <a:ea typeface="+mn-ea"/>
                <a:cs typeface="+mn-cs"/>
              </a:rPr>
              <a:t> DE </a:t>
            </a:r>
            <a:r>
              <a:rPr kumimoji="0" lang="fr-FR" sz="1200" b="0" i="0" u="none" strike="noStrike" kern="1200" cap="none" spc="0" normalizeH="0" baseline="0" noProof="0" dirty="0">
                <a:ln>
                  <a:noFill/>
                </a:ln>
                <a:solidFill>
                  <a:srgbClr val="000000"/>
                </a:solidFill>
                <a:effectLst/>
                <a:uLnTx/>
                <a:uFillTx/>
                <a:latin typeface="Calibri Light" panose="020F0302020204030204"/>
                <a:ea typeface="+mn-ea"/>
                <a:cs typeface="+mn-cs"/>
              </a:rPr>
              <a:t>« </a:t>
            </a:r>
            <a:r>
              <a:rPr kumimoji="0" lang="fr-FR" sz="1200" b="0" i="0" u="none" strike="noStrike" kern="1200" cap="none" spc="0" normalizeH="0" baseline="0" noProof="0" dirty="0">
                <a:ln>
                  <a:noFill/>
                </a:ln>
                <a:solidFill>
                  <a:srgbClr val="0070C0"/>
                </a:solidFill>
                <a:effectLst/>
                <a:uLnTx/>
                <a:uFillTx/>
                <a:latin typeface="Calibri Light" panose="020F0302020204030204"/>
                <a:ea typeface="+mn-ea"/>
                <a:cs typeface="+mn-cs"/>
              </a:rPr>
              <a:t>x</a:t>
            </a:r>
            <a:r>
              <a:rPr kumimoji="0" lang="fr-FR" sz="1200" b="0" i="0" u="none" strike="noStrike" kern="1200" cap="none" spc="0" normalizeH="0" baseline="0" noProof="0" dirty="0">
                <a:ln>
                  <a:noFill/>
                </a:ln>
                <a:solidFill>
                  <a:srgbClr val="000000"/>
                </a:solidFill>
                <a:effectLst/>
                <a:uLnTx/>
                <a:uFillTx/>
                <a:latin typeface="Calibri Light" panose="020F0302020204030204"/>
                <a:ea typeface="+mn-ea"/>
                <a:cs typeface="+mn-cs"/>
              </a:rPr>
              <a:t> »</a:t>
            </a:r>
            <a:r>
              <a:rPr kumimoji="0" lang="fr-FR" sz="1200" b="0" i="0" u="none" strike="noStrike" kern="1200" cap="none" spc="0" normalizeH="0" baseline="0" noProof="0" dirty="0">
                <a:ln>
                  <a:noFill/>
                </a:ln>
                <a:solidFill>
                  <a:srgbClr val="0070C0"/>
                </a:solidFill>
                <a:effectLst/>
                <a:uLnTx/>
                <a:uFillTx/>
                <a:latin typeface="Calibri Light" panose="020F0302020204030204"/>
                <a:ea typeface="+mn-ea"/>
                <a:cs typeface="+mn-cs"/>
              </a:rPr>
              <a:t> </a:t>
            </a:r>
            <a:r>
              <a:rPr kumimoji="0" lang="fr-FR" sz="1050" b="1" i="0" u="none" strike="noStrike" kern="1200" cap="none" spc="0" normalizeH="0" baseline="0" noProof="0" dirty="0" err="1">
                <a:ln>
                  <a:noFill/>
                </a:ln>
                <a:solidFill>
                  <a:srgbClr val="0070C0"/>
                </a:solidFill>
                <a:effectLst/>
                <a:uLnTx/>
                <a:uFillTx/>
                <a:latin typeface="Helvetica 75 Bold"/>
                <a:ea typeface="+mn-ea"/>
                <a:cs typeface="+mn-cs"/>
              </a:rPr>
              <a:t>e.g</a:t>
            </a:r>
            <a:r>
              <a:rPr kumimoji="0" lang="fr-FR" sz="1050" b="1" i="0" u="none" strike="noStrike" kern="1200" cap="none" spc="0" normalizeH="0" baseline="0" noProof="0" dirty="0">
                <a:ln>
                  <a:noFill/>
                </a:ln>
                <a:solidFill>
                  <a:srgbClr val="0070C0"/>
                </a:solidFill>
                <a:effectLst/>
                <a:uLnTx/>
                <a:uFillTx/>
                <a:latin typeface="Helvetica 75 Bold"/>
                <a:ea typeface="+mn-ea"/>
                <a:cs typeface="+mn-cs"/>
              </a:rPr>
              <a:t>. </a:t>
            </a:r>
            <a:r>
              <a:rPr kumimoji="0" lang="fr-FR" sz="1050" b="1" i="0" u="none" strike="noStrike" kern="1200" cap="none" spc="0" normalizeH="0" baseline="0" noProof="0" dirty="0" err="1">
                <a:ln>
                  <a:noFill/>
                </a:ln>
                <a:solidFill>
                  <a:srgbClr val="0070C0"/>
                </a:solidFill>
                <a:effectLst/>
                <a:uLnTx/>
                <a:uFillTx/>
                <a:latin typeface="Helvetica 75 Bold"/>
                <a:ea typeface="+mn-ea"/>
                <a:cs typeface="+mn-cs"/>
              </a:rPr>
              <a:t>Mobility</a:t>
            </a:r>
            <a:r>
              <a:rPr kumimoji="0" lang="fr-FR" sz="1050" b="1" i="0" u="none" strike="noStrike" kern="1200" cap="none" spc="0" normalizeH="0" baseline="0" noProof="0" dirty="0">
                <a:ln>
                  <a:noFill/>
                </a:ln>
                <a:solidFill>
                  <a:srgbClr val="0070C0"/>
                </a:solidFill>
                <a:effectLst/>
                <a:uLnTx/>
                <a:uFillTx/>
                <a:latin typeface="Helvetica 75 Bold"/>
                <a:ea typeface="+mn-ea"/>
                <a:cs typeface="+mn-cs"/>
              </a:rPr>
              <a:t>-Management-DE</a:t>
            </a:r>
            <a:endParaRPr kumimoji="0" lang="fr-FR" sz="1350" b="1" i="0" u="none" strike="noStrike" kern="1200" cap="none" spc="0" normalizeH="0" baseline="0" noProof="0" dirty="0">
              <a:ln>
                <a:noFill/>
              </a:ln>
              <a:solidFill>
                <a:srgbClr val="000000"/>
              </a:solidFill>
              <a:effectLst/>
              <a:uLnTx/>
              <a:uFillTx/>
              <a:latin typeface="Helvetica 75 Bold"/>
              <a:ea typeface="+mn-ea"/>
              <a:cs typeface="+mn-cs"/>
            </a:endParaRPr>
          </a:p>
        </p:txBody>
      </p:sp>
      <p:sp>
        <p:nvSpPr>
          <p:cNvPr id="10" name="Rectangle à coins arrondis 86"/>
          <p:cNvSpPr/>
          <p:nvPr/>
        </p:nvSpPr>
        <p:spPr>
          <a:xfrm>
            <a:off x="1396653" y="4280054"/>
            <a:ext cx="2272194" cy="411212"/>
          </a:xfrm>
          <a:prstGeom prst="roundRect">
            <a:avLst/>
          </a:prstGeom>
          <a:solidFill>
            <a:schemeClr val="accent4"/>
          </a:solidFill>
          <a:ln w="5715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GANA_KP </a:t>
            </a:r>
            <a:r>
              <a:rPr kumimoji="0" lang="fr-FR" sz="12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Level</a:t>
            </a:r>
            <a:r>
              <a:rPr kumimoji="0" lang="fr-FR" sz="1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DE </a:t>
            </a:r>
            <a:r>
              <a:rPr kumimoji="0" lang="fr-FR" sz="1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elvetica 75 Bold"/>
                <a:ea typeface="+mn-ea"/>
                <a:cs typeface="+mn-cs"/>
              </a:rPr>
              <a:t>« </a:t>
            </a:r>
            <a:r>
              <a:rPr kumimoji="0" lang="fr-FR" sz="12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Helvetica 75 Bold"/>
                <a:ea typeface="+mn-ea"/>
                <a:cs typeface="+mn-cs"/>
              </a:rPr>
              <a:t>y</a:t>
            </a:r>
            <a:r>
              <a:rPr kumimoji="0" lang="fr-FR" sz="1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elvetica 75 Bold"/>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Helvetica 75 Bold"/>
                <a:ea typeface="+mn-ea"/>
                <a:cs typeface="+mn-cs"/>
              </a:rPr>
              <a:t> </a:t>
            </a:r>
            <a:r>
              <a:rPr kumimoji="0" lang="fr-FR" sz="1050" b="1" i="0" u="none" strike="noStrike" kern="1200" cap="none" spc="0" normalizeH="0" baseline="0" noProof="0" dirty="0" err="1">
                <a:ln>
                  <a:noFill/>
                </a:ln>
                <a:solidFill>
                  <a:srgbClr val="0070C0"/>
                </a:solidFill>
                <a:effectLst/>
                <a:uLnTx/>
                <a:uFillTx/>
                <a:latin typeface="Helvetica 75 Bold"/>
                <a:ea typeface="+mn-ea"/>
                <a:cs typeface="+mn-cs"/>
              </a:rPr>
              <a:t>e.g</a:t>
            </a:r>
            <a:r>
              <a:rPr kumimoji="0" lang="fr-FR" sz="1050" b="1" i="0" u="none" strike="noStrike" kern="1200" cap="none" spc="0" normalizeH="0" baseline="0" noProof="0" dirty="0">
                <a:ln>
                  <a:noFill/>
                </a:ln>
                <a:solidFill>
                  <a:srgbClr val="0070C0"/>
                </a:solidFill>
                <a:effectLst/>
                <a:uLnTx/>
                <a:uFillTx/>
                <a:latin typeface="Helvetica 75 Bold"/>
                <a:ea typeface="+mn-ea"/>
                <a:cs typeface="+mn-cs"/>
              </a:rPr>
              <a:t>. </a:t>
            </a:r>
            <a:r>
              <a:rPr kumimoji="0" lang="fr-FR" sz="1050" b="1" i="0" u="none" strike="noStrike" kern="1200" cap="none" spc="0" normalizeH="0" baseline="0" noProof="0" dirty="0" err="1">
                <a:ln>
                  <a:noFill/>
                </a:ln>
                <a:solidFill>
                  <a:srgbClr val="0070C0"/>
                </a:solidFill>
                <a:effectLst/>
                <a:uLnTx/>
                <a:uFillTx/>
                <a:latin typeface="Helvetica 75 Bold"/>
                <a:ea typeface="+mn-ea"/>
                <a:cs typeface="+mn-cs"/>
              </a:rPr>
              <a:t>QoS</a:t>
            </a:r>
            <a:r>
              <a:rPr kumimoji="0" lang="fr-FR" sz="1050" b="1" i="0" u="none" strike="noStrike" kern="1200" cap="none" spc="0" normalizeH="0" baseline="0" noProof="0" dirty="0">
                <a:ln>
                  <a:noFill/>
                </a:ln>
                <a:solidFill>
                  <a:srgbClr val="0070C0"/>
                </a:solidFill>
                <a:effectLst/>
                <a:uLnTx/>
                <a:uFillTx/>
                <a:latin typeface="Helvetica 75 Bold"/>
                <a:ea typeface="+mn-ea"/>
                <a:cs typeface="+mn-cs"/>
              </a:rPr>
              <a:t>-Management-DE</a:t>
            </a:r>
            <a:endParaRPr kumimoji="0" lang="fr-FR" sz="1050" b="1" i="0" u="none" strike="noStrike" kern="1200" cap="none" spc="0" normalizeH="0" baseline="0" noProof="0" dirty="0">
              <a:ln>
                <a:noFill/>
              </a:ln>
              <a:solidFill>
                <a:srgbClr val="000000"/>
              </a:solidFill>
              <a:effectLst/>
              <a:uLnTx/>
              <a:uFillTx/>
              <a:latin typeface="Helvetica 75 Bold"/>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050" b="1" i="0" u="none" strike="noStrike" kern="1200" cap="none" spc="0" normalizeH="0" baseline="0" noProof="0" dirty="0">
              <a:ln>
                <a:noFill/>
              </a:ln>
              <a:solidFill>
                <a:srgbClr val="000000"/>
              </a:solidFill>
              <a:effectLst/>
              <a:uLnTx/>
              <a:uFillTx/>
              <a:latin typeface="Helvetica 75 Bold"/>
              <a:ea typeface="+mn-ea"/>
              <a:cs typeface="+mn-cs"/>
            </a:endParaRPr>
          </a:p>
        </p:txBody>
      </p:sp>
      <p:sp>
        <p:nvSpPr>
          <p:cNvPr id="11" name="Rectangle à coins arrondis 86"/>
          <p:cNvSpPr/>
          <p:nvPr/>
        </p:nvSpPr>
        <p:spPr>
          <a:xfrm>
            <a:off x="3527272" y="3278519"/>
            <a:ext cx="1896176" cy="648072"/>
          </a:xfrm>
          <a:prstGeom prst="roundRect">
            <a:avLst/>
          </a:prstGeom>
          <a:solidFill>
            <a:schemeClr val="accent4"/>
          </a:solidFill>
          <a:ln w="5715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srgbClr val="000000"/>
              </a:solidFill>
              <a:effectLst/>
              <a:uLnTx/>
              <a:uFillTx/>
              <a:latin typeface="Calibri Light" panose="020F03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Light" panose="020F0302020204030204"/>
                <a:ea typeface="+mn-ea"/>
                <a:cs typeface="+mn-cs"/>
              </a:rPr>
              <a:t>GANA_KP </a:t>
            </a:r>
            <a:r>
              <a:rPr kumimoji="0" lang="fr-FR" sz="12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Light" panose="020F0302020204030204"/>
                <a:ea typeface="+mn-ea"/>
                <a:cs typeface="+mn-cs"/>
              </a:rPr>
              <a:t>Level</a:t>
            </a:r>
            <a:r>
              <a:rPr kumimoji="0" lang="fr-FR" sz="1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Light" panose="020F0302020204030204"/>
                <a:ea typeface="+mn-ea"/>
                <a:cs typeface="+mn-cs"/>
              </a:rPr>
              <a:t>  DE « </a:t>
            </a:r>
            <a:r>
              <a:rPr kumimoji="0" lang="fr-FR" sz="12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n-ea"/>
                <a:cs typeface="+mn-cs"/>
              </a:rPr>
              <a:t>z</a:t>
            </a:r>
            <a:r>
              <a:rPr kumimoji="0" lang="fr-FR" sz="1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Light" panose="020F0302020204030204"/>
                <a:ea typeface="+mn-ea"/>
                <a:cs typeface="+mn-cs"/>
              </a:rPr>
              <a:t> »</a:t>
            </a:r>
            <a:r>
              <a:rPr kumimoji="0" lang="fr-FR" sz="12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err="1">
                <a:ln>
                  <a:noFill/>
                </a:ln>
                <a:solidFill>
                  <a:srgbClr val="0070C0"/>
                </a:solidFill>
                <a:effectLst/>
                <a:uLnTx/>
                <a:uFillTx/>
                <a:latin typeface="Helvetica 75 Bold"/>
                <a:ea typeface="+mn-ea"/>
                <a:cs typeface="+mn-cs"/>
              </a:rPr>
              <a:t>e.g</a:t>
            </a:r>
            <a:r>
              <a:rPr kumimoji="0" lang="fr-FR" sz="1050" b="1" i="0" u="none" strike="noStrike" kern="1200" cap="none" spc="0" normalizeH="0" baseline="0" noProof="0" dirty="0">
                <a:ln>
                  <a:noFill/>
                </a:ln>
                <a:solidFill>
                  <a:srgbClr val="0070C0"/>
                </a:solidFill>
                <a:effectLst/>
                <a:uLnTx/>
                <a:uFillTx/>
                <a:latin typeface="Helvetica 75 Bold"/>
                <a:ea typeface="+mn-ea"/>
                <a:cs typeface="+mn-cs"/>
              </a:rPr>
              <a:t>. </a:t>
            </a:r>
            <a:r>
              <a:rPr kumimoji="0" lang="fr-FR" sz="1050" b="1" i="0" u="none" strike="noStrike" kern="1200" cap="none" spc="0" normalizeH="0" baseline="0" noProof="0" dirty="0" err="1">
                <a:ln>
                  <a:noFill/>
                </a:ln>
                <a:solidFill>
                  <a:srgbClr val="0070C0"/>
                </a:solidFill>
                <a:effectLst/>
                <a:uLnTx/>
                <a:uFillTx/>
                <a:latin typeface="Helvetica 75 Bold"/>
                <a:ea typeface="+mn-ea"/>
                <a:cs typeface="+mn-cs"/>
              </a:rPr>
              <a:t>Routing</a:t>
            </a:r>
            <a:r>
              <a:rPr kumimoji="0" lang="fr-FR" sz="1050" b="1" i="0" u="none" strike="noStrike" kern="1200" cap="none" spc="0" normalizeH="0" baseline="0" noProof="0" dirty="0">
                <a:ln>
                  <a:noFill/>
                </a:ln>
                <a:solidFill>
                  <a:srgbClr val="0070C0"/>
                </a:solidFill>
                <a:effectLst/>
                <a:uLnTx/>
                <a:uFillTx/>
                <a:latin typeface="Helvetica 75 Bold"/>
                <a:ea typeface="+mn-ea"/>
                <a:cs typeface="+mn-cs"/>
              </a:rPr>
              <a:t>-Management-DE</a:t>
            </a:r>
            <a:endParaRPr kumimoji="0" lang="fr-FR" sz="1050" b="1" i="0" u="none" strike="noStrike" kern="1200" cap="none" spc="0" normalizeH="0" baseline="0" noProof="0" dirty="0">
              <a:ln>
                <a:noFill/>
              </a:ln>
              <a:solidFill>
                <a:srgbClr val="000000"/>
              </a:solidFill>
              <a:effectLst/>
              <a:uLnTx/>
              <a:uFillTx/>
              <a:latin typeface="Helvetica 75 Bold"/>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050" b="1" i="0" u="none" strike="noStrike" kern="1200" cap="none" spc="0" normalizeH="0" baseline="0" noProof="0" dirty="0">
              <a:ln>
                <a:noFill/>
              </a:ln>
              <a:solidFill>
                <a:srgbClr val="000000"/>
              </a:solidFill>
              <a:effectLst/>
              <a:uLnTx/>
              <a:uFillTx/>
              <a:latin typeface="Helvetica 75 Bold"/>
              <a:ea typeface="+mn-ea"/>
              <a:cs typeface="+mn-cs"/>
            </a:endParaRPr>
          </a:p>
        </p:txBody>
      </p:sp>
      <p:cxnSp>
        <p:nvCxnSpPr>
          <p:cNvPr id="12" name="Gerader Verbinder 9"/>
          <p:cNvCxnSpPr/>
          <p:nvPr/>
        </p:nvCxnSpPr>
        <p:spPr>
          <a:xfrm>
            <a:off x="1968323" y="3617798"/>
            <a:ext cx="511311" cy="662257"/>
          </a:xfrm>
          <a:prstGeom prst="line">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flipH="1">
            <a:off x="2853809" y="3593421"/>
            <a:ext cx="548460" cy="659960"/>
          </a:xfrm>
          <a:prstGeom prst="line">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Gerader Verbinder 15"/>
          <p:cNvCxnSpPr/>
          <p:nvPr/>
        </p:nvCxnSpPr>
        <p:spPr>
          <a:xfrm>
            <a:off x="1981895" y="3579380"/>
            <a:ext cx="1453970" cy="14042"/>
          </a:xfrm>
          <a:prstGeom prst="line">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Abgerundetes Rechteck 19"/>
          <p:cNvSpPr/>
          <p:nvPr/>
        </p:nvSpPr>
        <p:spPr>
          <a:xfrm>
            <a:off x="490095" y="2206690"/>
            <a:ext cx="2956070" cy="803609"/>
          </a:xfrm>
          <a:prstGeom prst="roundRect">
            <a:avLst/>
          </a:prstGeom>
          <a:solidFill>
            <a:srgbClr val="FB971D"/>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srgbClr val="000000"/>
              </a:solidFill>
              <a:effectLst/>
              <a:uLnTx/>
              <a:uFillTx/>
              <a:latin typeface="Calibri Light" panose="020F03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Black" panose="020B0A04020102020204" pitchFamily="34" charset="0"/>
                <a:ea typeface="+mn-ea"/>
                <a:cs typeface="+mn-cs"/>
              </a:rPr>
              <a:t>GANA Knowledge Plane Level </a:t>
            </a:r>
            <a:r>
              <a:rPr kumimoji="0" lang="de-DE" sz="1050" b="1" i="0" u="none" strike="noStrike" kern="1200" cap="none" spc="0" normalizeH="0" baseline="0" noProof="0" dirty="0" err="1">
                <a:ln>
                  <a:noFill/>
                </a:ln>
                <a:solidFill>
                  <a:srgbClr val="0070C0"/>
                </a:solidFill>
                <a:effectLst/>
                <a:uLnTx/>
                <a:uFillTx/>
                <a:latin typeface="Helvetica 75 Bold"/>
                <a:ea typeface="+mn-ea"/>
                <a:cs typeface="+mn-cs"/>
              </a:rPr>
              <a:t>AutoDiscovery</a:t>
            </a:r>
            <a:r>
              <a:rPr kumimoji="0" lang="de-DE" sz="1050" b="1" i="0" u="none" strike="noStrike" kern="1200" cap="none" spc="0" normalizeH="0" baseline="0" noProof="0" dirty="0">
                <a:ln>
                  <a:noFill/>
                </a:ln>
                <a:solidFill>
                  <a:srgbClr val="0070C0"/>
                </a:solidFill>
                <a:effectLst/>
                <a:uLnTx/>
                <a:uFillTx/>
                <a:latin typeface="Helvetica 75 Bold"/>
                <a:ea typeface="+mn-ea"/>
                <a:cs typeface="+mn-cs"/>
              </a:rPr>
              <a:t>_&amp;_</a:t>
            </a:r>
            <a:r>
              <a:rPr kumimoji="0" lang="de-DE" sz="1050" b="1" i="0" u="none" strike="noStrike" kern="1200" cap="none" spc="0" normalizeH="0" baseline="0" noProof="0" dirty="0" err="1">
                <a:ln>
                  <a:noFill/>
                </a:ln>
                <a:solidFill>
                  <a:srgbClr val="0070C0"/>
                </a:solidFill>
                <a:effectLst/>
                <a:uLnTx/>
                <a:uFillTx/>
                <a:latin typeface="Helvetica 75 Bold"/>
                <a:ea typeface="+mn-ea"/>
                <a:cs typeface="+mn-cs"/>
              </a:rPr>
              <a:t>AutoConfiguration</a:t>
            </a:r>
            <a:r>
              <a:rPr kumimoji="0" lang="de-DE" sz="1050" b="1" i="0" u="none" strike="noStrike" kern="1200" cap="none" spc="0" normalizeH="0" baseline="0" noProof="0" dirty="0">
                <a:ln>
                  <a:noFill/>
                </a:ln>
                <a:solidFill>
                  <a:srgbClr val="0070C0"/>
                </a:solidFill>
                <a:effectLst/>
                <a:uLnTx/>
                <a:uFillTx/>
                <a:latin typeface="Helvetica 75 Bold"/>
                <a:ea typeface="+mn-ea"/>
                <a:cs typeface="+mn-cs"/>
              </a:rPr>
              <a:t>-DE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srgbClr val="0070C0"/>
                </a:solidFill>
                <a:effectLst/>
                <a:uLnTx/>
                <a:uFillTx/>
                <a:latin typeface="Calibri" panose="020F0502020204030204"/>
                <a:ea typeface="+mn-ea"/>
                <a:cs typeface="+mn-cs"/>
              </a:rPr>
              <a:t>(GANA_KP –DE / AI Model)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3E484F"/>
                </a:solidFill>
                <a:effectLst>
                  <a:outerShdw blurRad="38100" dist="38100" dir="2700000" algn="tl">
                    <a:srgbClr val="000000">
                      <a:alpha val="43137"/>
                    </a:srgbClr>
                  </a:outerShdw>
                </a:effectLst>
                <a:uLnTx/>
                <a:uFillTx/>
                <a:latin typeface="Calibri Light" panose="020F0302020204030204"/>
                <a:ea typeface="+mn-ea"/>
                <a:cs typeface="+mn-cs"/>
              </a:rPr>
              <a:t>Superior/Designated </a:t>
            </a:r>
            <a:r>
              <a:rPr kumimoji="0" lang="en-GB" sz="1050" b="1" i="0" u="none" strike="noStrike" kern="1200" cap="none" spc="0" normalizeH="0" baseline="0" noProof="0" dirty="0" err="1">
                <a:ln>
                  <a:noFill/>
                </a:ln>
                <a:solidFill>
                  <a:srgbClr val="3E484F"/>
                </a:solidFill>
                <a:effectLst>
                  <a:outerShdw blurRad="38100" dist="38100" dir="2700000" algn="tl">
                    <a:srgbClr val="000000">
                      <a:alpha val="43137"/>
                    </a:srgbClr>
                  </a:outerShdw>
                </a:effectLst>
                <a:uLnTx/>
                <a:uFillTx/>
                <a:latin typeface="Calibri Light" panose="020F0302020204030204"/>
                <a:ea typeface="+mn-ea"/>
                <a:cs typeface="+mn-cs"/>
              </a:rPr>
              <a:t>cDE</a:t>
            </a:r>
            <a:r>
              <a:rPr kumimoji="0" lang="de-DE" sz="1050" b="1" i="0" u="none" strike="noStrike" kern="1200" cap="none" spc="0" normalizeH="0" baseline="0" noProof="0" dirty="0">
                <a:ln>
                  <a:noFill/>
                </a:ln>
                <a:solidFill>
                  <a:srgbClr val="3E484F"/>
                </a:solidFill>
                <a:effectLst>
                  <a:outerShdw blurRad="38100" dist="38100" dir="2700000" algn="tl">
                    <a:srgbClr val="000000">
                      <a:alpha val="43137"/>
                    </a:srgbClr>
                  </a:outerShdw>
                </a:effectLst>
                <a:uLnTx/>
                <a:uFillTx/>
                <a:latin typeface="Copperplate Gothic Bold" panose="020E0705020206020404" pitchFamily="34" charset="0"/>
                <a:ea typeface="+mn-ea"/>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srgbClr val="0070C0"/>
                </a:solidFill>
                <a:effectLst/>
                <a:uLnTx/>
                <a:uFillTx/>
                <a:latin typeface="Helvetica 75 Bold"/>
                <a:ea typeface="+mn-ea"/>
                <a:cs typeface="+mn-cs"/>
              </a:rPr>
              <a:t>  </a:t>
            </a:r>
          </a:p>
        </p:txBody>
      </p:sp>
      <p:cxnSp>
        <p:nvCxnSpPr>
          <p:cNvPr id="16" name="Gerader Verbinder 24"/>
          <p:cNvCxnSpPr/>
          <p:nvPr/>
        </p:nvCxnSpPr>
        <p:spPr>
          <a:xfrm flipV="1">
            <a:off x="1893372" y="2989135"/>
            <a:ext cx="586262" cy="350337"/>
          </a:xfrm>
          <a:prstGeom prst="line">
            <a:avLst/>
          </a:prstGeom>
          <a:ln w="57150">
            <a:solidFill>
              <a:schemeClr val="accent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Gerader Verbinder 26"/>
          <p:cNvCxnSpPr/>
          <p:nvPr/>
        </p:nvCxnSpPr>
        <p:spPr>
          <a:xfrm flipH="1" flipV="1">
            <a:off x="2605573" y="3038059"/>
            <a:ext cx="1044932" cy="283250"/>
          </a:xfrm>
          <a:prstGeom prst="line">
            <a:avLst/>
          </a:prstGeom>
          <a:ln w="57150">
            <a:solidFill>
              <a:schemeClr val="accent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Gerader Verbinder 31"/>
          <p:cNvCxnSpPr/>
          <p:nvPr/>
        </p:nvCxnSpPr>
        <p:spPr>
          <a:xfrm flipH="1" flipV="1">
            <a:off x="2548739" y="2955542"/>
            <a:ext cx="56834" cy="1324512"/>
          </a:xfrm>
          <a:prstGeom prst="line">
            <a:avLst/>
          </a:prstGeom>
          <a:ln w="57150">
            <a:solidFill>
              <a:schemeClr val="accent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feld 39"/>
          <p:cNvSpPr txBox="1"/>
          <p:nvPr/>
        </p:nvSpPr>
        <p:spPr>
          <a:xfrm>
            <a:off x="2251235" y="3159726"/>
            <a:ext cx="913902" cy="323165"/>
          </a:xfrm>
          <a:prstGeom prst="rect">
            <a:avLst/>
          </a:prstGeom>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050" b="1" i="1" u="none" strike="noStrike" kern="1200" cap="none" spc="0" normalizeH="0" baseline="0" noProof="0" dirty="0">
                <a:ln>
                  <a:noFill/>
                </a:ln>
                <a:solidFill>
                  <a:srgbClr val="FFFFFF">
                    <a:lumMod val="50000"/>
                  </a:srgbClr>
                </a:solidFill>
                <a:effectLst>
                  <a:outerShdw blurRad="38100" dist="38100" dir="2700000" algn="tl">
                    <a:srgbClr val="000000">
                      <a:alpha val="43137"/>
                    </a:srgbClr>
                  </a:outerShdw>
                </a:effectLst>
                <a:uLnTx/>
                <a:uFillTx/>
                <a:latin typeface="Helvetica 75 Bold"/>
                <a:ea typeface="+mn-ea"/>
                <a:cs typeface="+mn-cs"/>
              </a:rPr>
              <a:t>DE-</a:t>
            </a:r>
            <a:r>
              <a:rPr kumimoji="0" lang="de-DE" sz="1050" b="1" i="1" u="none" strike="noStrike" kern="1200" cap="none" spc="0" normalizeH="0" baseline="0" noProof="0" dirty="0" err="1">
                <a:ln>
                  <a:noFill/>
                </a:ln>
                <a:solidFill>
                  <a:srgbClr val="FFFFFF">
                    <a:lumMod val="50000"/>
                  </a:srgbClr>
                </a:solidFill>
                <a:effectLst>
                  <a:outerShdw blurRad="38100" dist="38100" dir="2700000" algn="tl">
                    <a:srgbClr val="000000">
                      <a:alpha val="43137"/>
                    </a:srgbClr>
                  </a:outerShdw>
                </a:effectLst>
                <a:uLnTx/>
                <a:uFillTx/>
                <a:latin typeface="Helvetica 75 Bold"/>
                <a:ea typeface="+mn-ea"/>
                <a:cs typeface="+mn-cs"/>
              </a:rPr>
              <a:t>to</a:t>
            </a:r>
            <a:r>
              <a:rPr kumimoji="0" lang="de-DE" sz="1050" b="1" i="1" u="none" strike="noStrike" kern="1200" cap="none" spc="0" normalizeH="0" baseline="0" noProof="0" dirty="0">
                <a:ln>
                  <a:noFill/>
                </a:ln>
                <a:solidFill>
                  <a:srgbClr val="FFFFFF">
                    <a:lumMod val="50000"/>
                  </a:srgbClr>
                </a:solidFill>
                <a:effectLst>
                  <a:outerShdw blurRad="38100" dist="38100" dir="2700000" algn="tl">
                    <a:srgbClr val="000000">
                      <a:alpha val="43137"/>
                    </a:srgbClr>
                  </a:outerShdw>
                </a:effectLst>
                <a:uLnTx/>
                <a:uFillTx/>
                <a:latin typeface="Helvetica 75 Bold"/>
                <a:ea typeface="+mn-ea"/>
                <a:cs typeface="+mn-cs"/>
              </a:rPr>
              <a:t>-DE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050" b="1" i="1" u="none" strike="noStrike" kern="1200" cap="none" spc="0" normalizeH="0" baseline="0" noProof="0" dirty="0" err="1">
                <a:ln>
                  <a:noFill/>
                </a:ln>
                <a:solidFill>
                  <a:srgbClr val="FFFFFF">
                    <a:lumMod val="50000"/>
                  </a:srgbClr>
                </a:solidFill>
                <a:effectLst>
                  <a:outerShdw blurRad="38100" dist="38100" dir="2700000" algn="tl">
                    <a:srgbClr val="000000">
                      <a:alpha val="43137"/>
                    </a:srgbClr>
                  </a:outerShdw>
                </a:effectLst>
                <a:uLnTx/>
                <a:uFillTx/>
                <a:latin typeface="Helvetica 75 Bold"/>
                <a:ea typeface="+mn-ea"/>
                <a:cs typeface="+mn-cs"/>
              </a:rPr>
              <a:t>Coordination</a:t>
            </a:r>
            <a:endParaRPr kumimoji="0" lang="de-DE" sz="1050" b="1" i="1" u="none" strike="noStrike" kern="1200" cap="none" spc="0" normalizeH="0" baseline="0" noProof="0" dirty="0">
              <a:ln>
                <a:noFill/>
              </a:ln>
              <a:solidFill>
                <a:srgbClr val="FFFFFF">
                  <a:lumMod val="50000"/>
                </a:srgbClr>
              </a:solidFill>
              <a:effectLst>
                <a:outerShdw blurRad="38100" dist="38100" dir="2700000" algn="tl">
                  <a:srgbClr val="000000">
                    <a:alpha val="43137"/>
                  </a:srgbClr>
                </a:outerShdw>
              </a:effectLst>
              <a:uLnTx/>
              <a:uFillTx/>
              <a:latin typeface="Helvetica 75 Bold"/>
              <a:ea typeface="+mn-ea"/>
              <a:cs typeface="+mn-cs"/>
            </a:endParaRPr>
          </a:p>
        </p:txBody>
      </p:sp>
      <p:sp>
        <p:nvSpPr>
          <p:cNvPr id="20" name="Abgerundetes Rechteck 48"/>
          <p:cNvSpPr/>
          <p:nvPr/>
        </p:nvSpPr>
        <p:spPr>
          <a:xfrm>
            <a:off x="3650505" y="2420388"/>
            <a:ext cx="2353916" cy="568747"/>
          </a:xfrm>
          <a:prstGeom prst="roundRect">
            <a:avLst/>
          </a:prstGeom>
          <a:solidFill>
            <a:schemeClr val="bg2">
              <a:lumMod val="40000"/>
              <a:lumOff val="6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GANA Knowledge Plane Level</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de-DE" sz="1050" b="0" i="0" u="none" strike="noStrike" kern="1200" cap="none" spc="0" normalizeH="0" baseline="0" noProof="0" dirty="0">
                <a:ln>
                  <a:noFill/>
                </a:ln>
                <a:solidFill>
                  <a:srgbClr val="0070C0"/>
                </a:solidFill>
                <a:effectLst/>
                <a:uLnTx/>
                <a:uFillTx/>
                <a:latin typeface="Helvetica 75 Bold"/>
                <a:ea typeface="+mn-ea"/>
                <a:cs typeface="+mn-cs"/>
              </a:rPr>
              <a:t>Security-Management-DE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srgbClr val="0070C0"/>
                </a:solidFill>
                <a:effectLst/>
                <a:uLnTx/>
                <a:uFillTx/>
                <a:latin typeface="Calibri" panose="020F0502020204030204"/>
                <a:ea typeface="+mn-ea"/>
                <a:cs typeface="+mn-cs"/>
              </a:rPr>
              <a:t>(ODA_KP-Sec </a:t>
            </a:r>
            <a:r>
              <a:rPr kumimoji="0" lang="de-DE" sz="1050" b="1" i="0" u="none" strike="noStrike" kern="1200" cap="none" spc="0" normalizeH="0" baseline="0" noProof="0" dirty="0" err="1">
                <a:ln>
                  <a:noFill/>
                </a:ln>
                <a:solidFill>
                  <a:srgbClr val="0070C0"/>
                </a:solidFill>
                <a:effectLst/>
                <a:uLnTx/>
                <a:uFillTx/>
                <a:latin typeface="Calibri" panose="020F0502020204030204"/>
                <a:ea typeface="+mn-ea"/>
                <a:cs typeface="+mn-cs"/>
              </a:rPr>
              <a:t>Mgt</a:t>
            </a:r>
            <a:r>
              <a:rPr kumimoji="0" lang="de-DE" sz="1050" b="1" i="0" u="none" strike="noStrike" kern="1200" cap="none" spc="0" normalizeH="0" baseline="0" noProof="0" dirty="0">
                <a:ln>
                  <a:noFill/>
                </a:ln>
                <a:solidFill>
                  <a:srgbClr val="0070C0"/>
                </a:solidFill>
                <a:effectLst/>
                <a:uLnTx/>
                <a:uFillTx/>
                <a:latin typeface="Calibri" panose="020F0502020204030204"/>
                <a:ea typeface="+mn-ea"/>
                <a:cs typeface="+mn-cs"/>
              </a:rPr>
              <a:t> DE / AI Model)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srgbClr val="0070C0"/>
                </a:solidFill>
                <a:effectLst/>
                <a:uLnTx/>
                <a:uFillTx/>
                <a:latin typeface="Helvetica 75 Bold"/>
                <a:ea typeface="+mn-ea"/>
                <a:cs typeface="+mn-cs"/>
              </a:rPr>
              <a:t> </a:t>
            </a:r>
            <a:r>
              <a:rPr kumimoji="0" lang="de-DE" sz="1200" b="0" i="0" u="none" strike="noStrike" kern="1200" cap="none" spc="0" normalizeH="0" baseline="0" noProof="0" dirty="0">
                <a:ln>
                  <a:noFill/>
                </a:ln>
                <a:solidFill>
                  <a:srgbClr val="000000"/>
                </a:solidFill>
                <a:effectLst/>
                <a:uLnTx/>
                <a:uFillTx/>
                <a:latin typeface="Helvetica 75 Bold"/>
                <a:ea typeface="+mn-ea"/>
                <a:cs typeface="+mn-cs"/>
              </a:rPr>
              <a:t> </a:t>
            </a:r>
          </a:p>
        </p:txBody>
      </p:sp>
      <p:cxnSp>
        <p:nvCxnSpPr>
          <p:cNvPr id="21" name="Gerader Verbinder 50"/>
          <p:cNvCxnSpPr/>
          <p:nvPr/>
        </p:nvCxnSpPr>
        <p:spPr>
          <a:xfrm>
            <a:off x="3435865" y="2649796"/>
            <a:ext cx="274993" cy="0"/>
          </a:xfrm>
          <a:prstGeom prst="line">
            <a:avLst/>
          </a:prstGeom>
          <a:ln w="38100">
            <a:solidFill>
              <a:schemeClr val="accent5">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Gerader Verbinder 70"/>
          <p:cNvCxnSpPr/>
          <p:nvPr/>
        </p:nvCxnSpPr>
        <p:spPr>
          <a:xfrm>
            <a:off x="928363" y="4539297"/>
            <a:ext cx="612273" cy="0"/>
          </a:xfrm>
          <a:prstGeom prst="line">
            <a:avLst/>
          </a:prstGeom>
          <a:ln w="3810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nvGrpSpPr>
          <p:cNvPr id="23" name="Groupe 22"/>
          <p:cNvGrpSpPr/>
          <p:nvPr/>
        </p:nvGrpSpPr>
        <p:grpSpPr>
          <a:xfrm>
            <a:off x="1259632" y="1544971"/>
            <a:ext cx="3712082" cy="420887"/>
            <a:chOff x="1100614" y="350113"/>
            <a:chExt cx="4877434" cy="561183"/>
          </a:xfrm>
        </p:grpSpPr>
        <p:sp>
          <p:nvSpPr>
            <p:cNvPr id="24" name="Parchemin horizontal 5"/>
            <p:cNvSpPr/>
            <p:nvPr/>
          </p:nvSpPr>
          <p:spPr>
            <a:xfrm>
              <a:off x="1100614" y="350113"/>
              <a:ext cx="4877434" cy="561183"/>
            </a:xfrm>
            <a:prstGeom prst="horizontalScroll">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000000"/>
                </a:solidFill>
                <a:effectLst/>
                <a:uLnTx/>
                <a:uFillTx/>
                <a:latin typeface="Helvetica 75 Bold"/>
                <a:ea typeface="+mn-ea"/>
                <a:cs typeface="+mn-cs"/>
              </a:endParaRPr>
            </a:p>
          </p:txBody>
        </p:sp>
        <p:sp>
          <p:nvSpPr>
            <p:cNvPr id="25" name="Textfeld 28"/>
            <p:cNvSpPr txBox="1"/>
            <p:nvPr/>
          </p:nvSpPr>
          <p:spPr>
            <a:xfrm>
              <a:off x="1128882" y="445492"/>
              <a:ext cx="4849166" cy="369332"/>
            </a:xfrm>
            <a:prstGeom prst="rect">
              <a:avLst/>
            </a:prstGeom>
            <a:solidFill>
              <a:srgbClr val="92D050"/>
            </a:solid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dirty="0" err="1">
                  <a:ln>
                    <a:noFill/>
                  </a:ln>
                  <a:solidFill>
                    <a:srgbClr val="3E484F"/>
                  </a:solidFill>
                  <a:effectLst>
                    <a:outerShdw blurRad="38100" dist="38100" dir="2700000" algn="tl">
                      <a:srgbClr val="000000">
                        <a:alpha val="43137"/>
                      </a:srgbClr>
                    </a:outerShdw>
                  </a:effectLst>
                  <a:uLnTx/>
                  <a:uFillTx/>
                  <a:latin typeface="Calibri" panose="020F0502020204030204"/>
                  <a:ea typeface="+mn-ea"/>
                  <a:cs typeface="+mn-cs"/>
                </a:rPr>
                <a:t>Intent</a:t>
              </a:r>
              <a:r>
                <a:rPr kumimoji="0" lang="de-DE" sz="900" b="1" i="0" u="none" strike="noStrike" kern="1200" cap="none" spc="0" normalizeH="0" baseline="0" noProof="0" dirty="0">
                  <a:ln>
                    <a:noFill/>
                  </a:ln>
                  <a:solidFill>
                    <a:srgbClr val="3E484F"/>
                  </a:solidFill>
                  <a:effectLst>
                    <a:outerShdw blurRad="38100" dist="38100" dir="2700000" algn="tl">
                      <a:srgbClr val="000000">
                        <a:alpha val="43137"/>
                      </a:srgbClr>
                    </a:outerShdw>
                  </a:effectLst>
                  <a:uLnTx/>
                  <a:uFillTx/>
                  <a:latin typeface="Calibri" panose="020F0502020204030204"/>
                  <a:ea typeface="+mn-ea"/>
                  <a:cs typeface="+mn-cs"/>
                </a:rPr>
                <a:t> </a:t>
              </a:r>
              <a:r>
                <a:rPr kumimoji="0" lang="de-DE" sz="900" b="1" i="0" u="none" strike="noStrike" kern="1200" cap="none" spc="0" normalizeH="0" baseline="0" noProof="0" dirty="0" err="1">
                  <a:ln>
                    <a:noFill/>
                  </a:ln>
                  <a:solidFill>
                    <a:srgbClr val="3E484F"/>
                  </a:solidFill>
                  <a:effectLst>
                    <a:outerShdw blurRad="38100" dist="38100" dir="2700000" algn="tl">
                      <a:srgbClr val="000000">
                        <a:alpha val="43137"/>
                      </a:srgbClr>
                    </a:outerShdw>
                  </a:effectLst>
                  <a:uLnTx/>
                  <a:uFillTx/>
                  <a:latin typeface="Calibri" panose="020F0502020204030204"/>
                  <a:ea typeface="+mn-ea"/>
                  <a:cs typeface="+mn-cs"/>
                </a:rPr>
                <a:t>Specification</a:t>
              </a:r>
              <a:r>
                <a:rPr kumimoji="0" lang="de-DE" sz="900" b="1" i="0" u="none" strike="noStrike" kern="1200" cap="none" spc="0" normalizeH="0" baseline="0" noProof="0" dirty="0">
                  <a:ln>
                    <a:noFill/>
                  </a:ln>
                  <a:solidFill>
                    <a:srgbClr val="3E484F"/>
                  </a:solidFill>
                  <a:effectLst>
                    <a:outerShdw blurRad="38100" dist="38100" dir="2700000" algn="tl">
                      <a:srgbClr val="000000">
                        <a:alpha val="43137"/>
                      </a:srgbClr>
                    </a:outerShdw>
                  </a:effectLst>
                  <a:uLnTx/>
                  <a:uFillTx/>
                  <a:latin typeface="Calibri" panose="020F0502020204030204"/>
                  <a:ea typeface="+mn-ea"/>
                  <a:cs typeface="+mn-cs"/>
                </a:rPr>
                <a:t> (</a:t>
              </a:r>
              <a:r>
                <a:rPr kumimoji="0" lang="de-DE" sz="900" b="1" i="0" u="none" strike="noStrike" kern="1200" cap="none" spc="0" normalizeH="0" baseline="0" noProof="0" dirty="0" err="1">
                  <a:ln>
                    <a:noFill/>
                  </a:ln>
                  <a:solidFill>
                    <a:srgbClr val="3E484F"/>
                  </a:solidFill>
                  <a:effectLst>
                    <a:outerShdw blurRad="38100" dist="38100" dir="2700000" algn="tl">
                      <a:srgbClr val="000000">
                        <a:alpha val="43137"/>
                      </a:srgbClr>
                    </a:outerShdw>
                  </a:effectLst>
                  <a:uLnTx/>
                  <a:uFillTx/>
                  <a:latin typeface="Calibri" panose="020F0502020204030204"/>
                  <a:ea typeface="+mn-ea"/>
                  <a:cs typeface="+mn-cs"/>
                </a:rPr>
                <a:t>Should</a:t>
              </a:r>
              <a:r>
                <a:rPr kumimoji="0" lang="de-DE" sz="900" b="1" i="0" u="none" strike="noStrike" kern="1200" cap="none" spc="0" normalizeH="0" baseline="0" noProof="0" dirty="0">
                  <a:ln>
                    <a:noFill/>
                  </a:ln>
                  <a:solidFill>
                    <a:srgbClr val="3E484F"/>
                  </a:solidFill>
                  <a:effectLst>
                    <a:outerShdw blurRad="38100" dist="38100" dir="2700000" algn="tl">
                      <a:srgbClr val="000000">
                        <a:alpha val="43137"/>
                      </a:srgbClr>
                    </a:outerShdw>
                  </a:effectLst>
                  <a:uLnTx/>
                  <a:uFillTx/>
                  <a:latin typeface="Calibri" panose="020F0502020204030204"/>
                  <a:ea typeface="+mn-ea"/>
                  <a:cs typeface="+mn-cs"/>
                </a:rPr>
                <a:t> be </a:t>
              </a:r>
              <a:r>
                <a:rPr kumimoji="0" lang="de-DE" sz="900" b="1" i="0" u="none" strike="noStrike" kern="1200" cap="none" spc="0" normalizeH="0" baseline="0" noProof="0" dirty="0" err="1">
                  <a:ln>
                    <a:noFill/>
                  </a:ln>
                  <a:solidFill>
                    <a:srgbClr val="3E484F"/>
                  </a:solidFill>
                  <a:effectLst>
                    <a:outerShdw blurRad="38100" dist="38100" dir="2700000" algn="tl">
                      <a:srgbClr val="000000">
                        <a:alpha val="43137"/>
                      </a:srgbClr>
                    </a:outerShdw>
                  </a:effectLst>
                  <a:uLnTx/>
                  <a:uFillTx/>
                  <a:latin typeface="Calibri" panose="020F0502020204030204"/>
                  <a:ea typeface="+mn-ea"/>
                  <a:cs typeface="+mn-cs"/>
                </a:rPr>
                <a:t>provided</a:t>
              </a:r>
              <a:r>
                <a:rPr kumimoji="0" lang="de-DE" sz="900" b="1" i="0" u="none" strike="noStrike" kern="1200" cap="none" spc="0" normalizeH="0" baseline="0" noProof="0" dirty="0">
                  <a:ln>
                    <a:noFill/>
                  </a:ln>
                  <a:solidFill>
                    <a:srgbClr val="3E484F"/>
                  </a:solidFill>
                  <a:effectLst>
                    <a:outerShdw blurRad="38100" dist="38100" dir="2700000" algn="tl">
                      <a:srgbClr val="000000">
                        <a:alpha val="43137"/>
                      </a:srgbClr>
                    </a:outerShdw>
                  </a:effectLst>
                  <a:uLnTx/>
                  <a:uFillTx/>
                  <a:latin typeface="Calibri" panose="020F0502020204030204"/>
                  <a:ea typeface="+mn-ea"/>
                  <a:cs typeface="+mn-cs"/>
                </a:rPr>
                <a:t> </a:t>
              </a:r>
              <a:r>
                <a:rPr kumimoji="0" lang="de-DE" sz="900" b="1" i="0" u="none" strike="noStrike" kern="1200" cap="none" spc="0" normalizeH="0" baseline="0" noProof="0" dirty="0" err="1">
                  <a:ln>
                    <a:noFill/>
                  </a:ln>
                  <a:solidFill>
                    <a:srgbClr val="3E484F"/>
                  </a:solidFill>
                  <a:effectLst>
                    <a:outerShdw blurRad="38100" dist="38100" dir="2700000" algn="tl">
                      <a:srgbClr val="000000">
                        <a:alpha val="43137"/>
                      </a:srgbClr>
                    </a:outerShdw>
                  </a:effectLst>
                  <a:uLnTx/>
                  <a:uFillTx/>
                  <a:latin typeface="Calibri" panose="020F0502020204030204"/>
                  <a:ea typeface="+mn-ea"/>
                  <a:cs typeface="+mn-cs"/>
                </a:rPr>
                <a:t>as</a:t>
              </a:r>
              <a:r>
                <a:rPr kumimoji="0" lang="de-DE" sz="900" b="1" i="0" u="none" strike="noStrike" kern="1200" cap="none" spc="0" normalizeH="0" baseline="0" noProof="0" dirty="0">
                  <a:ln>
                    <a:noFill/>
                  </a:ln>
                  <a:solidFill>
                    <a:srgbClr val="3E484F"/>
                  </a:solidFill>
                  <a:effectLst>
                    <a:outerShdw blurRad="38100" dist="38100" dir="2700000" algn="tl">
                      <a:srgbClr val="000000">
                        <a:alpha val="43137"/>
                      </a:srgbClr>
                    </a:outerShdw>
                  </a:effectLst>
                  <a:uLnTx/>
                  <a:uFillTx/>
                  <a:latin typeface="Calibri" panose="020F0502020204030204"/>
                  <a:ea typeface="+mn-ea"/>
                  <a:cs typeface="+mn-cs"/>
                </a:rPr>
                <a:t> </a:t>
              </a:r>
              <a:r>
                <a:rPr kumimoji="0" lang="de-DE" sz="900" b="1" i="0" u="none" strike="noStrike" kern="1200" cap="none" spc="0" normalizeH="0" baseline="0" noProof="0" dirty="0" err="1">
                  <a:ln>
                    <a:noFill/>
                  </a:ln>
                  <a:solidFill>
                    <a:srgbClr val="3E484F"/>
                  </a:solidFill>
                  <a:effectLst>
                    <a:outerShdw blurRad="38100" dist="38100" dir="2700000" algn="tl">
                      <a:srgbClr val="000000">
                        <a:alpha val="43137"/>
                      </a:srgbClr>
                    </a:outerShdw>
                  </a:effectLst>
                  <a:uLnTx/>
                  <a:uFillTx/>
                  <a:latin typeface="Calibri" panose="020F0502020204030204"/>
                  <a:ea typeface="+mn-ea"/>
                  <a:cs typeface="+mn-cs"/>
                </a:rPr>
                <a:t>input</a:t>
              </a:r>
              <a:r>
                <a:rPr kumimoji="0" lang="de-DE" sz="900" b="1" i="0" u="none" strike="noStrike" kern="1200" cap="none" spc="0" normalizeH="0" baseline="0" noProof="0" dirty="0">
                  <a:ln>
                    <a:noFill/>
                  </a:ln>
                  <a:solidFill>
                    <a:srgbClr val="3E484F"/>
                  </a:solidFill>
                  <a:effectLst>
                    <a:outerShdw blurRad="38100" dist="38100" dir="2700000" algn="tl">
                      <a:srgbClr val="000000">
                        <a:alpha val="43137"/>
                      </a:srgbClr>
                    </a:outerShdw>
                  </a:effectLst>
                  <a:uLnTx/>
                  <a:uFillTx/>
                  <a:latin typeface="Calibri" panose="020F0502020204030204"/>
                  <a:ea typeface="+mn-ea"/>
                  <a:cs typeface="+mn-cs"/>
                </a:rPr>
                <a:t> </a:t>
              </a:r>
              <a:r>
                <a:rPr kumimoji="0" lang="de-DE" sz="900" b="1" i="0" u="none" strike="noStrike" kern="1200" cap="none" spc="0" normalizeH="0" baseline="0" noProof="0" dirty="0" err="1">
                  <a:ln>
                    <a:noFill/>
                  </a:ln>
                  <a:solidFill>
                    <a:srgbClr val="3E484F"/>
                  </a:solidFill>
                  <a:effectLst>
                    <a:outerShdw blurRad="38100" dist="38100" dir="2700000" algn="tl">
                      <a:srgbClr val="000000">
                        <a:alpha val="43137"/>
                      </a:srgbClr>
                    </a:outerShdw>
                  </a:effectLst>
                  <a:uLnTx/>
                  <a:uFillTx/>
                  <a:latin typeface="Calibri" panose="020F0502020204030204"/>
                  <a:ea typeface="+mn-ea"/>
                  <a:cs typeface="+mn-cs"/>
                </a:rPr>
                <a:t>to</a:t>
              </a:r>
              <a:r>
                <a:rPr kumimoji="0" lang="de-DE" sz="900" b="1" i="0" u="none" strike="noStrike" kern="1200" cap="none" spc="0" normalizeH="0" baseline="0" noProof="0" dirty="0">
                  <a:ln>
                    <a:noFill/>
                  </a:ln>
                  <a:solidFill>
                    <a:srgbClr val="3E484F"/>
                  </a:solidFill>
                  <a:effectLst>
                    <a:outerShdw blurRad="38100" dist="38100" dir="2700000" algn="tl">
                      <a:srgbClr val="000000">
                        <a:alpha val="43137"/>
                      </a:srgbClr>
                    </a:outerShdw>
                  </a:effectLst>
                  <a:uLnTx/>
                  <a:uFillTx/>
                  <a:latin typeface="Calibri" panose="020F0502020204030204"/>
                  <a:ea typeface="+mn-ea"/>
                  <a:cs typeface="+mn-cs"/>
                </a:rPr>
                <a:t> </a:t>
              </a:r>
              <a:r>
                <a:rPr kumimoji="0" lang="de-DE" sz="900" b="1" i="0" u="none" strike="noStrike" kern="1200" cap="none" spc="0" normalizeH="0" baseline="0" noProof="0" dirty="0" err="1">
                  <a:ln>
                    <a:noFill/>
                  </a:ln>
                  <a:solidFill>
                    <a:srgbClr val="3E484F"/>
                  </a:solidFill>
                  <a:effectLst>
                    <a:outerShdw blurRad="38100" dist="38100" dir="2700000" algn="tl">
                      <a:srgbClr val="000000">
                        <a:alpha val="43137"/>
                      </a:srgbClr>
                    </a:outerShdw>
                  </a:effectLst>
                  <a:uLnTx/>
                  <a:uFillTx/>
                  <a:latin typeface="Calibri" panose="020F0502020204030204"/>
                  <a:ea typeface="+mn-ea"/>
                  <a:cs typeface="+mn-cs"/>
                </a:rPr>
                <a:t>the</a:t>
              </a:r>
              <a:r>
                <a:rPr kumimoji="0" lang="de-DE" sz="900" b="1" i="0" u="none" strike="noStrike" kern="1200" cap="none" spc="0" normalizeH="0" baseline="0" noProof="0" dirty="0">
                  <a:ln>
                    <a:noFill/>
                  </a:ln>
                  <a:solidFill>
                    <a:srgbClr val="3E484F"/>
                  </a:solidFill>
                  <a:effectLst>
                    <a:outerShdw blurRad="38100" dist="38100" dir="2700000" algn="tl">
                      <a:srgbClr val="000000">
                        <a:alpha val="43137"/>
                      </a:srgbClr>
                    </a:outerShdw>
                  </a:effectLst>
                  <a:uLnTx/>
                  <a:uFillTx/>
                  <a:latin typeface="Calibri" panose="020F0502020204030204"/>
                  <a:ea typeface="+mn-ea"/>
                  <a:cs typeface="+mn-cs"/>
                </a:rPr>
                <a:t> GANA Knowledge Plane (KP) </a:t>
              </a:r>
              <a:r>
                <a:rPr kumimoji="0" lang="de-DE" sz="900" b="1" i="0" u="none" strike="noStrike" kern="1200" cap="none" spc="0" normalizeH="0" baseline="0" noProof="0" dirty="0" err="1">
                  <a:ln>
                    <a:noFill/>
                  </a:ln>
                  <a:solidFill>
                    <a:srgbClr val="3E484F"/>
                  </a:solidFill>
                  <a:effectLst>
                    <a:outerShdw blurRad="38100" dist="38100" dir="2700000" algn="tl">
                      <a:srgbClr val="000000">
                        <a:alpha val="43137"/>
                      </a:srgbClr>
                    </a:outerShdw>
                  </a:effectLst>
                  <a:uLnTx/>
                  <a:uFillTx/>
                  <a:latin typeface="Calibri" panose="020F0502020204030204"/>
                  <a:ea typeface="+mn-ea"/>
                  <a:cs typeface="+mn-cs"/>
                </a:rPr>
                <a:t>primarily</a:t>
              </a:r>
              <a:r>
                <a:rPr kumimoji="0" lang="de-DE" sz="900" b="1" i="0" u="none" strike="noStrike" kern="1200" cap="none" spc="0" normalizeH="0" baseline="0" noProof="0" dirty="0">
                  <a:ln>
                    <a:noFill/>
                  </a:ln>
                  <a:solidFill>
                    <a:srgbClr val="3E484F"/>
                  </a:solidFill>
                  <a:effectLst>
                    <a:outerShdw blurRad="38100" dist="38100" dir="2700000" algn="tl">
                      <a:srgbClr val="000000">
                        <a:alpha val="43137"/>
                      </a:srgbClr>
                    </a:outerShdw>
                  </a:effectLst>
                  <a:uLnTx/>
                  <a:uFillTx/>
                  <a:latin typeface="Calibri" panose="020F0502020204030204"/>
                  <a:ea typeface="+mn-ea"/>
                  <a:cs typeface="+mn-cs"/>
                </a:rPr>
                <a:t> </a:t>
              </a:r>
              <a:r>
                <a:rPr kumimoji="0" lang="de-DE" sz="900" b="1" i="0" u="none" strike="noStrike" kern="1200" cap="none" spc="0" normalizeH="0" baseline="0" noProof="0" dirty="0" err="1">
                  <a:ln>
                    <a:noFill/>
                  </a:ln>
                  <a:solidFill>
                    <a:srgbClr val="3E484F"/>
                  </a:solidFill>
                  <a:effectLst>
                    <a:outerShdw blurRad="38100" dist="38100" dir="2700000" algn="tl">
                      <a:srgbClr val="000000">
                        <a:alpha val="43137"/>
                      </a:srgbClr>
                    </a:outerShdw>
                  </a:effectLst>
                  <a:uLnTx/>
                  <a:uFillTx/>
                  <a:latin typeface="Calibri" panose="020F0502020204030204"/>
                  <a:ea typeface="+mn-ea"/>
                  <a:cs typeface="+mn-cs"/>
                </a:rPr>
                <a:t>rather</a:t>
              </a:r>
              <a:r>
                <a:rPr kumimoji="0" lang="de-DE" sz="900" b="1" i="0" u="none" strike="noStrike" kern="1200" cap="none" spc="0" normalizeH="0" baseline="0" noProof="0" dirty="0">
                  <a:ln>
                    <a:noFill/>
                  </a:ln>
                  <a:solidFill>
                    <a:srgbClr val="3E484F"/>
                  </a:solidFill>
                  <a:effectLst>
                    <a:outerShdw blurRad="38100" dist="38100" dir="2700000" algn="tl">
                      <a:srgbClr val="000000">
                        <a:alpha val="43137"/>
                      </a:srgbClr>
                    </a:outerShdw>
                  </a:effectLst>
                  <a:uLnTx/>
                  <a:uFillTx/>
                  <a:latin typeface="Calibri" panose="020F0502020204030204"/>
                  <a:ea typeface="+mn-ea"/>
                  <a:cs typeface="+mn-cs"/>
                </a:rPr>
                <a:t> </a:t>
              </a:r>
              <a:r>
                <a:rPr kumimoji="0" lang="de-DE" sz="900" b="1" i="0" u="none" strike="noStrike" kern="1200" cap="none" spc="0" normalizeH="0" baseline="0" noProof="0" dirty="0" err="1">
                  <a:ln>
                    <a:noFill/>
                  </a:ln>
                  <a:solidFill>
                    <a:srgbClr val="3E484F"/>
                  </a:solidFill>
                  <a:effectLst>
                    <a:outerShdw blurRad="38100" dist="38100" dir="2700000" algn="tl">
                      <a:srgbClr val="000000">
                        <a:alpha val="43137"/>
                      </a:srgbClr>
                    </a:outerShdw>
                  </a:effectLst>
                  <a:uLnTx/>
                  <a:uFillTx/>
                  <a:latin typeface="Calibri" panose="020F0502020204030204"/>
                  <a:ea typeface="+mn-ea"/>
                  <a:cs typeface="+mn-cs"/>
                </a:rPr>
                <a:t>than</a:t>
              </a:r>
              <a:r>
                <a:rPr kumimoji="0" lang="de-DE" sz="900" b="1" i="0" u="none" strike="noStrike" kern="1200" cap="none" spc="0" normalizeH="0" baseline="0" noProof="0" dirty="0">
                  <a:ln>
                    <a:noFill/>
                  </a:ln>
                  <a:solidFill>
                    <a:srgbClr val="3E484F"/>
                  </a:solidFill>
                  <a:effectLst>
                    <a:outerShdw blurRad="38100" dist="38100" dir="2700000" algn="tl">
                      <a:srgbClr val="000000">
                        <a:alpha val="43137"/>
                      </a:srgbClr>
                    </a:outerShdw>
                  </a:effectLst>
                  <a:uLnTx/>
                  <a:uFillTx/>
                  <a:latin typeface="Calibri" panose="020F0502020204030204"/>
                  <a:ea typeface="+mn-ea"/>
                  <a:cs typeface="+mn-cs"/>
                </a:rPr>
                <a:t> at NE </a:t>
              </a:r>
              <a:r>
                <a:rPr kumimoji="0" lang="de-DE" sz="900" b="1" i="0" u="none" strike="noStrike" kern="1200" cap="none" spc="0" normalizeH="0" baseline="0" noProof="0" dirty="0" err="1">
                  <a:ln>
                    <a:noFill/>
                  </a:ln>
                  <a:solidFill>
                    <a:srgbClr val="3E484F"/>
                  </a:solidFill>
                  <a:effectLst>
                    <a:outerShdw blurRad="38100" dist="38100" dir="2700000" algn="tl">
                      <a:srgbClr val="000000">
                        <a:alpha val="43137"/>
                      </a:srgbClr>
                    </a:outerShdw>
                  </a:effectLst>
                  <a:uLnTx/>
                  <a:uFillTx/>
                  <a:latin typeface="Calibri" panose="020F0502020204030204"/>
                  <a:ea typeface="+mn-ea"/>
                  <a:cs typeface="+mn-cs"/>
                </a:rPr>
                <a:t>level</a:t>
              </a:r>
              <a:r>
                <a:rPr kumimoji="0" lang="de-DE" sz="900" b="1" i="0" u="none" strike="noStrike" kern="1200" cap="none" spc="0" normalizeH="0" baseline="0" noProof="0" dirty="0">
                  <a:ln>
                    <a:noFill/>
                  </a:ln>
                  <a:solidFill>
                    <a:srgbClr val="3E484F"/>
                  </a:solidFill>
                  <a:effectLst>
                    <a:outerShdw blurRad="38100" dist="38100" dir="2700000" algn="tl">
                      <a:srgbClr val="000000">
                        <a:alpha val="43137"/>
                      </a:srgbClr>
                    </a:outerShdw>
                  </a:effectLst>
                  <a:uLnTx/>
                  <a:uFillTx/>
                  <a:latin typeface="Calibri" panose="020F0502020204030204"/>
                  <a:ea typeface="+mn-ea"/>
                  <a:cs typeface="+mn-cs"/>
                </a:rPr>
                <a:t>) </a:t>
              </a:r>
              <a:r>
                <a:rPr kumimoji="0" lang="de-DE" sz="900" b="1" i="0" u="none" strike="noStrike" kern="1200" cap="none" spc="0" normalizeH="0" baseline="0" noProof="0" dirty="0" err="1">
                  <a:ln>
                    <a:noFill/>
                  </a:ln>
                  <a:solidFill>
                    <a:srgbClr val="3E484F"/>
                  </a:solidFill>
                  <a:effectLst>
                    <a:outerShdw blurRad="38100" dist="38100" dir="2700000" algn="tl">
                      <a:srgbClr val="000000">
                        <a:alpha val="43137"/>
                      </a:srgbClr>
                    </a:outerShdw>
                  </a:effectLst>
                  <a:uLnTx/>
                  <a:uFillTx/>
                  <a:latin typeface="Calibri" panose="020F0502020204030204"/>
                  <a:ea typeface="+mn-ea"/>
                  <a:cs typeface="+mn-cs"/>
                </a:rPr>
                <a:t>by</a:t>
              </a:r>
              <a:r>
                <a:rPr kumimoji="0" lang="de-DE" sz="900" b="1" i="0" u="none" strike="noStrike" kern="1200" cap="none" spc="0" normalizeH="0" baseline="0" noProof="0" dirty="0">
                  <a:ln>
                    <a:noFill/>
                  </a:ln>
                  <a:solidFill>
                    <a:srgbClr val="3E484F"/>
                  </a:solidFill>
                  <a:effectLst>
                    <a:outerShdw blurRad="38100" dist="38100" dir="2700000" algn="tl">
                      <a:srgbClr val="000000">
                        <a:alpha val="43137"/>
                      </a:srgbClr>
                    </a:outerShdw>
                  </a:effectLst>
                  <a:uLnTx/>
                  <a:uFillTx/>
                  <a:latin typeface="Calibri" panose="020F0502020204030204"/>
                  <a:ea typeface="+mn-ea"/>
                  <a:cs typeface="+mn-cs"/>
                </a:rPr>
                <a:t> </a:t>
              </a:r>
              <a:r>
                <a:rPr kumimoji="0" lang="de-DE" sz="900" b="1" i="0" u="none" strike="noStrike" kern="1200" cap="none" spc="0" normalizeH="0" baseline="0" noProof="0" dirty="0" err="1">
                  <a:ln>
                    <a:noFill/>
                  </a:ln>
                  <a:solidFill>
                    <a:srgbClr val="3E484F"/>
                  </a:solidFill>
                  <a:effectLst>
                    <a:outerShdw blurRad="38100" dist="38100" dir="2700000" algn="tl">
                      <a:srgbClr val="000000">
                        <a:alpha val="43137"/>
                      </a:srgbClr>
                    </a:outerShdw>
                  </a:effectLst>
                  <a:uLnTx/>
                  <a:uFillTx/>
                  <a:latin typeface="Calibri" panose="020F0502020204030204"/>
                  <a:ea typeface="+mn-ea"/>
                  <a:cs typeface="+mn-cs"/>
                </a:rPr>
                <a:t>the</a:t>
              </a:r>
              <a:r>
                <a:rPr kumimoji="0" lang="de-DE" sz="900" b="1" i="0" u="none" strike="noStrike" kern="1200" cap="none" spc="0" normalizeH="0" baseline="0" noProof="0" dirty="0">
                  <a:ln>
                    <a:noFill/>
                  </a:ln>
                  <a:solidFill>
                    <a:srgbClr val="3E484F"/>
                  </a:solidFill>
                  <a:effectLst>
                    <a:outerShdw blurRad="38100" dist="38100" dir="2700000" algn="tl">
                      <a:srgbClr val="000000">
                        <a:alpha val="43137"/>
                      </a:srgbClr>
                    </a:outerShdw>
                  </a:effectLst>
                  <a:uLnTx/>
                  <a:uFillTx/>
                  <a:latin typeface="Calibri" panose="020F0502020204030204"/>
                  <a:ea typeface="+mn-ea"/>
                  <a:cs typeface="+mn-cs"/>
                </a:rPr>
                <a:t> CSP</a:t>
              </a:r>
            </a:p>
          </p:txBody>
        </p:sp>
      </p:grpSp>
      <p:sp>
        <p:nvSpPr>
          <p:cNvPr id="26" name="Textfeld 35"/>
          <p:cNvSpPr txBox="1"/>
          <p:nvPr/>
        </p:nvSpPr>
        <p:spPr>
          <a:xfrm>
            <a:off x="3944006" y="4009402"/>
            <a:ext cx="3358394" cy="553998"/>
          </a:xfrm>
          <a:prstGeom prst="rect">
            <a:avLst/>
          </a:prstGeom>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0000"/>
                </a:solidFill>
                <a:effectLst/>
                <a:uLnTx/>
                <a:uFillTx/>
                <a:latin typeface="Helvetica 75 Bold"/>
                <a:ea typeface="+mn-ea"/>
                <a:cs typeface="+mn-cs"/>
              </a:rPr>
              <a:t>DE-</a:t>
            </a:r>
            <a:r>
              <a:rPr kumimoji="0" lang="de-DE" sz="900" b="0" i="0" u="none" strike="noStrike" kern="1200" cap="none" spc="0" normalizeH="0" baseline="0" noProof="0" dirty="0" err="1">
                <a:ln>
                  <a:noFill/>
                </a:ln>
                <a:solidFill>
                  <a:srgbClr val="000000"/>
                </a:solidFill>
                <a:effectLst/>
                <a:uLnTx/>
                <a:uFillTx/>
                <a:latin typeface="Helvetica 75 Bold"/>
                <a:ea typeface="+mn-ea"/>
                <a:cs typeface="+mn-cs"/>
              </a:rPr>
              <a:t>to</a:t>
            </a:r>
            <a:r>
              <a:rPr kumimoji="0" lang="de-DE" sz="900" b="0" i="0" u="none" strike="noStrike" kern="1200" cap="none" spc="0" normalizeH="0" baseline="0" noProof="0" dirty="0">
                <a:ln>
                  <a:noFill/>
                </a:ln>
                <a:solidFill>
                  <a:srgbClr val="000000"/>
                </a:solidFill>
                <a:effectLst/>
                <a:uLnTx/>
                <a:uFillTx/>
                <a:latin typeface="Helvetica 75 Bold"/>
                <a:ea typeface="+mn-ea"/>
                <a:cs typeface="+mn-cs"/>
              </a:rPr>
              <a:t>-DE </a:t>
            </a:r>
            <a:r>
              <a:rPr kumimoji="0" lang="de-DE" sz="900" b="0" i="0" u="none" strike="noStrike" kern="1200" cap="none" spc="0" normalizeH="0" baseline="0" noProof="0" dirty="0" err="1">
                <a:ln>
                  <a:noFill/>
                </a:ln>
                <a:solidFill>
                  <a:srgbClr val="000000"/>
                </a:solidFill>
                <a:effectLst/>
                <a:uLnTx/>
                <a:uFillTx/>
                <a:latin typeface="Helvetica 75 Bold"/>
                <a:ea typeface="+mn-ea"/>
                <a:cs typeface="+mn-cs"/>
              </a:rPr>
              <a:t>Collaboration</a:t>
            </a:r>
            <a:r>
              <a:rPr kumimoji="0" lang="de-DE" sz="900" b="0" i="0" u="none" strike="noStrike" kern="1200" cap="none" spc="0" normalizeH="0" baseline="0" noProof="0" dirty="0">
                <a:ln>
                  <a:noFill/>
                </a:ln>
                <a:solidFill>
                  <a:srgbClr val="000000"/>
                </a:solidFill>
                <a:effectLst/>
                <a:uLnTx/>
                <a:uFillTx/>
                <a:latin typeface="Helvetica 75 Bold"/>
                <a:ea typeface="+mn-ea"/>
                <a:cs typeface="+mn-cs"/>
              </a:rPr>
              <a:t> in form of a </a:t>
            </a:r>
            <a:r>
              <a:rPr kumimoji="0" lang="de-DE" sz="900" b="0" i="0" u="none" strike="noStrike" kern="1200" cap="none" spc="0" normalizeH="0" baseline="0" noProof="0" dirty="0" err="1">
                <a:ln>
                  <a:noFill/>
                </a:ln>
                <a:solidFill>
                  <a:srgbClr val="000000"/>
                </a:solidFill>
                <a:effectLst/>
                <a:uLnTx/>
                <a:uFillTx/>
                <a:latin typeface="Helvetica 75 Bold"/>
                <a:ea typeface="+mn-ea"/>
                <a:cs typeface="+mn-cs"/>
              </a:rPr>
              <a:t>Chereography</a:t>
            </a:r>
            <a:r>
              <a:rPr kumimoji="0" lang="de-DE" sz="900" b="0" i="0" u="none" strike="noStrike" kern="1200" cap="none" spc="0" normalizeH="0" baseline="0" noProof="0" dirty="0">
                <a:ln>
                  <a:noFill/>
                </a:ln>
                <a:solidFill>
                  <a:srgbClr val="000000"/>
                </a:solidFill>
                <a:effectLst/>
                <a:uLnTx/>
                <a:uFillTx/>
                <a:latin typeface="Helvetica 75 Bold"/>
                <a:ea typeface="+mn-ea"/>
                <a:cs typeface="+mn-cs"/>
              </a:rPr>
              <a:t>, </a:t>
            </a:r>
            <a:r>
              <a:rPr kumimoji="0" lang="de-DE" sz="900" b="0" i="0" u="none" strike="noStrike" kern="1200" cap="none" spc="0" normalizeH="0" baseline="0" noProof="0" dirty="0" err="1">
                <a:ln>
                  <a:noFill/>
                </a:ln>
                <a:solidFill>
                  <a:srgbClr val="000000"/>
                </a:solidFill>
                <a:effectLst/>
                <a:uLnTx/>
                <a:uFillTx/>
                <a:latin typeface="Helvetica 75 Bold"/>
                <a:ea typeface="+mn-ea"/>
                <a:cs typeface="+mn-cs"/>
              </a:rPr>
              <a:t>by</a:t>
            </a:r>
            <a:r>
              <a:rPr kumimoji="0" lang="de-DE" sz="900" b="0" i="0" u="none" strike="noStrike" kern="1200" cap="none" spc="0" normalizeH="0" baseline="0" noProof="0" dirty="0">
                <a:ln>
                  <a:noFill/>
                </a:ln>
                <a:solidFill>
                  <a:srgbClr val="000000"/>
                </a:solidFill>
                <a:effectLst/>
                <a:uLnTx/>
                <a:uFillTx/>
                <a:latin typeface="Helvetica 75 Bold"/>
                <a:ea typeface="+mn-ea"/>
                <a:cs typeface="+mn-cs"/>
              </a:rPr>
              <a:t> </a:t>
            </a:r>
            <a:r>
              <a:rPr kumimoji="0" lang="de-DE" sz="900" b="0" i="0" u="none" strike="noStrike" kern="1200" cap="none" spc="0" normalizeH="0" baseline="0" noProof="0" dirty="0" err="1">
                <a:ln>
                  <a:noFill/>
                </a:ln>
                <a:solidFill>
                  <a:srgbClr val="000000"/>
                </a:solidFill>
                <a:effectLst/>
                <a:uLnTx/>
                <a:uFillTx/>
                <a:latin typeface="Helvetica 75 Bold"/>
                <a:ea typeface="+mn-ea"/>
                <a:cs typeface="+mn-cs"/>
              </a:rPr>
              <a:t>exchange</a:t>
            </a:r>
            <a:r>
              <a:rPr kumimoji="0" lang="de-DE" sz="900" b="0" i="0" u="none" strike="noStrike" kern="1200" cap="none" spc="0" normalizeH="0" baseline="0" noProof="0" dirty="0">
                <a:ln>
                  <a:noFill/>
                </a:ln>
                <a:solidFill>
                  <a:srgbClr val="000000"/>
                </a:solidFill>
                <a:effectLst/>
                <a:uLnTx/>
                <a:uFillTx/>
                <a:latin typeface="Helvetica 75 Bold"/>
                <a:ea typeface="+mn-ea"/>
                <a:cs typeface="+mn-cs"/>
              </a:rPr>
              <a:t> of </a:t>
            </a:r>
            <a:r>
              <a:rPr kumimoji="0" lang="de-DE" sz="900" b="0" i="0" u="none" strike="noStrike" kern="1200" cap="none" spc="0" normalizeH="0" baseline="0" noProof="0" dirty="0" err="1">
                <a:ln>
                  <a:noFill/>
                </a:ln>
                <a:solidFill>
                  <a:srgbClr val="000000"/>
                </a:solidFill>
                <a:effectLst/>
                <a:uLnTx/>
                <a:uFillTx/>
                <a:latin typeface="Helvetica 75 Bold"/>
                <a:ea typeface="+mn-ea"/>
                <a:cs typeface="+mn-cs"/>
              </a:rPr>
              <a:t>information</a:t>
            </a:r>
            <a:r>
              <a:rPr kumimoji="0" lang="de-DE" sz="900" b="0" i="0" u="none" strike="noStrike" kern="1200" cap="none" spc="0" normalizeH="0" baseline="0" noProof="0" dirty="0">
                <a:ln>
                  <a:noFill/>
                </a:ln>
                <a:solidFill>
                  <a:srgbClr val="000000"/>
                </a:solidFill>
                <a:effectLst/>
                <a:uLnTx/>
                <a:uFillTx/>
                <a:latin typeface="Helvetica 75 Bold"/>
                <a:ea typeface="+mn-ea"/>
                <a:cs typeface="+mn-cs"/>
              </a:rPr>
              <a:t> and </a:t>
            </a:r>
            <a:r>
              <a:rPr kumimoji="0" lang="de-DE" sz="900" b="0" i="0" u="none" strike="noStrike" kern="1200" cap="none" spc="0" normalizeH="0" baseline="0" noProof="0" dirty="0" err="1">
                <a:ln>
                  <a:noFill/>
                </a:ln>
                <a:solidFill>
                  <a:srgbClr val="000000"/>
                </a:solidFill>
                <a:effectLst/>
                <a:uLnTx/>
                <a:uFillTx/>
                <a:latin typeface="Helvetica 75 Bold"/>
                <a:ea typeface="+mn-ea"/>
                <a:cs typeface="+mn-cs"/>
              </a:rPr>
              <a:t>or</a:t>
            </a:r>
            <a:r>
              <a:rPr kumimoji="0" lang="de-DE" sz="900" b="0" i="0" u="none" strike="noStrike" kern="1200" cap="none" spc="0" normalizeH="0" baseline="0" noProof="0" dirty="0">
                <a:ln>
                  <a:noFill/>
                </a:ln>
                <a:solidFill>
                  <a:srgbClr val="000000"/>
                </a:solidFill>
                <a:effectLst/>
                <a:uLnTx/>
                <a:uFillTx/>
                <a:latin typeface="Helvetica 75 Bold"/>
                <a:ea typeface="+mn-ea"/>
                <a:cs typeface="+mn-cs"/>
              </a:rPr>
              <a:t> </a:t>
            </a:r>
            <a:r>
              <a:rPr kumimoji="0" lang="de-DE" sz="900" b="0" i="0" u="none" strike="noStrike" kern="1200" cap="none" spc="0" normalizeH="0" baseline="0" noProof="0" dirty="0" err="1">
                <a:ln>
                  <a:noFill/>
                </a:ln>
                <a:solidFill>
                  <a:srgbClr val="000000"/>
                </a:solidFill>
                <a:effectLst/>
                <a:uLnTx/>
                <a:uFillTx/>
                <a:latin typeface="Helvetica 75 Bold"/>
                <a:ea typeface="+mn-ea"/>
                <a:cs typeface="+mn-cs"/>
              </a:rPr>
              <a:t>negotiations</a:t>
            </a:r>
            <a:r>
              <a:rPr kumimoji="0" lang="de-DE" sz="900" b="0" i="0" u="none" strike="noStrike" kern="1200" cap="none" spc="0" normalizeH="0" baseline="0" noProof="0" dirty="0">
                <a:ln>
                  <a:noFill/>
                </a:ln>
                <a:solidFill>
                  <a:srgbClr val="000000"/>
                </a:solidFill>
                <a:effectLst/>
                <a:uLnTx/>
                <a:uFillTx/>
                <a:latin typeface="Helvetica 75 Bold"/>
                <a:ea typeface="+mn-ea"/>
                <a:cs typeface="+mn-cs"/>
              </a:rPr>
              <a:t> on </a:t>
            </a:r>
            <a:r>
              <a:rPr kumimoji="0" lang="de-DE" sz="900" b="0" i="0" u="none" strike="noStrike" kern="1200" cap="none" spc="0" normalizeH="0" baseline="0" noProof="0" dirty="0" err="1">
                <a:ln>
                  <a:noFill/>
                </a:ln>
                <a:solidFill>
                  <a:srgbClr val="000000"/>
                </a:solidFill>
                <a:effectLst/>
                <a:uLnTx/>
                <a:uFillTx/>
                <a:latin typeface="Helvetica 75 Bold"/>
                <a:ea typeface="+mn-ea"/>
                <a:cs typeface="+mn-cs"/>
              </a:rPr>
              <a:t>parameter</a:t>
            </a:r>
            <a:r>
              <a:rPr kumimoji="0" lang="de-DE" sz="900" b="0" i="0" u="none" strike="noStrike" kern="1200" cap="none" spc="0" normalizeH="0" baseline="0" noProof="0" dirty="0">
                <a:ln>
                  <a:noFill/>
                </a:ln>
                <a:solidFill>
                  <a:srgbClr val="000000"/>
                </a:solidFill>
                <a:effectLst/>
                <a:uLnTx/>
                <a:uFillTx/>
                <a:latin typeface="Helvetica 75 Bold"/>
                <a:ea typeface="+mn-ea"/>
                <a:cs typeface="+mn-cs"/>
              </a:rPr>
              <a:t> </a:t>
            </a:r>
            <a:r>
              <a:rPr kumimoji="0" lang="de-DE" sz="900" b="0" i="0" u="none" strike="noStrike" kern="1200" cap="none" spc="0" normalizeH="0" baseline="0" noProof="0" dirty="0" err="1">
                <a:ln>
                  <a:noFill/>
                </a:ln>
                <a:solidFill>
                  <a:srgbClr val="000000"/>
                </a:solidFill>
                <a:effectLst/>
                <a:uLnTx/>
                <a:uFillTx/>
                <a:latin typeface="Helvetica 75 Bold"/>
                <a:ea typeface="+mn-ea"/>
                <a:cs typeface="+mn-cs"/>
              </a:rPr>
              <a:t>values</a:t>
            </a:r>
            <a:r>
              <a:rPr kumimoji="0" lang="de-DE" sz="900" b="0" i="0" u="none" strike="noStrike" kern="1200" cap="none" spc="0" normalizeH="0" baseline="0" noProof="0" dirty="0">
                <a:ln>
                  <a:noFill/>
                </a:ln>
                <a:solidFill>
                  <a:srgbClr val="000000"/>
                </a:solidFill>
                <a:effectLst/>
                <a:uLnTx/>
                <a:uFillTx/>
                <a:latin typeface="Helvetica 75 Bold"/>
                <a:ea typeface="+mn-ea"/>
                <a:cs typeface="+mn-cs"/>
              </a:rPr>
              <a:t>  </a:t>
            </a:r>
            <a:r>
              <a:rPr kumimoji="0" lang="de-DE" sz="900" b="0" i="0" u="none" strike="noStrike" kern="1200" cap="none" spc="0" normalizeH="0" baseline="0" noProof="0" dirty="0" err="1">
                <a:ln>
                  <a:noFill/>
                </a:ln>
                <a:solidFill>
                  <a:srgbClr val="000000"/>
                </a:solidFill>
                <a:effectLst/>
                <a:uLnTx/>
                <a:uFillTx/>
                <a:latin typeface="Helvetica 75 Bold"/>
                <a:ea typeface="+mn-ea"/>
                <a:cs typeface="+mn-cs"/>
              </a:rPr>
              <a:t>adjustments</a:t>
            </a:r>
            <a:r>
              <a:rPr kumimoji="0" lang="de-DE" sz="900" b="0" i="0" u="none" strike="noStrike" kern="1200" cap="none" spc="0" normalizeH="0" baseline="0" noProof="0" dirty="0">
                <a:ln>
                  <a:noFill/>
                </a:ln>
                <a:solidFill>
                  <a:srgbClr val="000000"/>
                </a:solidFill>
                <a:effectLst/>
                <a:uLnTx/>
                <a:uFillTx/>
                <a:latin typeface="Helvetica 75 Bold"/>
                <a:ea typeface="+mn-ea"/>
                <a:cs typeface="+mn-cs"/>
              </a:rPr>
              <a:t> on </a:t>
            </a:r>
            <a:r>
              <a:rPr kumimoji="0" lang="de-DE" sz="900" b="0" i="0" u="none" strike="noStrike" kern="1200" cap="none" spc="0" normalizeH="0" baseline="0" noProof="0" dirty="0" err="1">
                <a:ln>
                  <a:noFill/>
                </a:ln>
                <a:solidFill>
                  <a:srgbClr val="000000"/>
                </a:solidFill>
                <a:effectLst/>
                <a:uLnTx/>
                <a:uFillTx/>
                <a:latin typeface="Helvetica 75 Bold"/>
                <a:ea typeface="+mn-ea"/>
                <a:cs typeface="+mn-cs"/>
              </a:rPr>
              <a:t>the</a:t>
            </a:r>
            <a:r>
              <a:rPr kumimoji="0" lang="de-DE" sz="900" b="0" i="0" u="none" strike="noStrike" kern="1200" cap="none" spc="0" normalizeH="0" baseline="0" noProof="0" dirty="0">
                <a:ln>
                  <a:noFill/>
                </a:ln>
                <a:solidFill>
                  <a:srgbClr val="000000"/>
                </a:solidFill>
                <a:effectLst/>
                <a:uLnTx/>
                <a:uFillTx/>
                <a:latin typeface="Helvetica 75 Bold"/>
                <a:ea typeface="+mn-ea"/>
                <a:cs typeface="+mn-cs"/>
              </a:rPr>
              <a:t> </a:t>
            </a:r>
            <a:r>
              <a:rPr kumimoji="0" lang="de-DE" sz="900" b="0" i="0" u="none" strike="noStrike" kern="1200" cap="none" spc="0" normalizeH="0" baseline="0" noProof="0" dirty="0" err="1">
                <a:ln>
                  <a:noFill/>
                </a:ln>
                <a:solidFill>
                  <a:srgbClr val="000000"/>
                </a:solidFill>
                <a:effectLst/>
                <a:uLnTx/>
                <a:uFillTx/>
                <a:latin typeface="Helvetica 75 Bold"/>
                <a:ea typeface="+mn-ea"/>
                <a:cs typeface="+mn-cs"/>
              </a:rPr>
              <a:t>policies</a:t>
            </a:r>
            <a:r>
              <a:rPr kumimoji="0" lang="de-DE" sz="900" b="0" i="0" u="none" strike="noStrike" kern="1200" cap="none" spc="0" normalizeH="0" baseline="0" noProof="0" dirty="0">
                <a:ln>
                  <a:noFill/>
                </a:ln>
                <a:solidFill>
                  <a:srgbClr val="000000"/>
                </a:solidFill>
                <a:effectLst/>
                <a:uLnTx/>
                <a:uFillTx/>
                <a:latin typeface="Helvetica 75 Bold"/>
                <a:ea typeface="+mn-ea"/>
                <a:cs typeface="+mn-cs"/>
              </a:rPr>
              <a:t> </a:t>
            </a:r>
            <a:r>
              <a:rPr kumimoji="0" lang="de-DE" sz="900" b="0" i="0" u="none" strike="noStrike" kern="1200" cap="none" spc="0" normalizeH="0" baseline="0" noProof="0" dirty="0" err="1">
                <a:ln>
                  <a:noFill/>
                </a:ln>
                <a:solidFill>
                  <a:srgbClr val="000000"/>
                </a:solidFill>
                <a:effectLst/>
                <a:uLnTx/>
                <a:uFillTx/>
                <a:latin typeface="Helvetica 75 Bold"/>
                <a:ea typeface="+mn-ea"/>
                <a:cs typeface="+mn-cs"/>
              </a:rPr>
              <a:t>they</a:t>
            </a:r>
            <a:r>
              <a:rPr kumimoji="0" lang="de-DE" sz="900" b="0" i="0" u="none" strike="noStrike" kern="1200" cap="none" spc="0" normalizeH="0" baseline="0" noProof="0" dirty="0">
                <a:ln>
                  <a:noFill/>
                </a:ln>
                <a:solidFill>
                  <a:srgbClr val="000000"/>
                </a:solidFill>
                <a:effectLst/>
                <a:uLnTx/>
                <a:uFillTx/>
                <a:latin typeface="Helvetica 75 Bold"/>
                <a:ea typeface="+mn-ea"/>
                <a:cs typeface="+mn-cs"/>
              </a:rPr>
              <a:t> </a:t>
            </a:r>
            <a:r>
              <a:rPr kumimoji="0" lang="de-DE" sz="900" b="0" i="0" u="none" strike="noStrike" kern="1200" cap="none" spc="0" normalizeH="0" baseline="0" noProof="0" dirty="0" err="1">
                <a:ln>
                  <a:noFill/>
                </a:ln>
                <a:solidFill>
                  <a:srgbClr val="000000"/>
                </a:solidFill>
                <a:effectLst/>
                <a:uLnTx/>
                <a:uFillTx/>
                <a:latin typeface="Helvetica 75 Bold"/>
                <a:ea typeface="+mn-ea"/>
                <a:cs typeface="+mn-cs"/>
              </a:rPr>
              <a:t>enforce</a:t>
            </a:r>
            <a:r>
              <a:rPr kumimoji="0" lang="de-DE" sz="900" b="0" i="0" u="none" strike="noStrike" kern="1200" cap="none" spc="0" normalizeH="0" baseline="0" noProof="0" dirty="0">
                <a:ln>
                  <a:noFill/>
                </a:ln>
                <a:solidFill>
                  <a:srgbClr val="000000"/>
                </a:solidFill>
                <a:effectLst/>
                <a:uLnTx/>
                <a:uFillTx/>
                <a:latin typeface="Helvetica 75 Bold"/>
                <a:ea typeface="+mn-ea"/>
                <a:cs typeface="+mn-cs"/>
              </a:rPr>
              <a:t> in </a:t>
            </a:r>
            <a:r>
              <a:rPr kumimoji="0" lang="de-DE" sz="900" b="0" i="0" u="none" strike="noStrike" kern="1200" cap="none" spc="0" normalizeH="0" baseline="0" noProof="0" dirty="0" err="1">
                <a:ln>
                  <a:noFill/>
                </a:ln>
                <a:solidFill>
                  <a:srgbClr val="000000"/>
                </a:solidFill>
                <a:effectLst/>
                <a:uLnTx/>
                <a:uFillTx/>
                <a:latin typeface="Helvetica 75 Bold"/>
                <a:ea typeface="+mn-ea"/>
                <a:cs typeface="+mn-cs"/>
              </a:rPr>
              <a:t>order</a:t>
            </a:r>
            <a:r>
              <a:rPr kumimoji="0" lang="de-DE" sz="900" b="0" i="0" u="none" strike="noStrike" kern="1200" cap="none" spc="0" normalizeH="0" baseline="0" noProof="0" dirty="0">
                <a:ln>
                  <a:noFill/>
                </a:ln>
                <a:solidFill>
                  <a:srgbClr val="000000"/>
                </a:solidFill>
                <a:effectLst/>
                <a:uLnTx/>
                <a:uFillTx/>
                <a:latin typeface="Helvetica 75 Bold"/>
                <a:ea typeface="+mn-ea"/>
                <a:cs typeface="+mn-cs"/>
              </a:rPr>
              <a:t> </a:t>
            </a:r>
            <a:r>
              <a:rPr kumimoji="0" lang="de-DE" sz="900" b="0" i="0" u="none" strike="noStrike" kern="1200" cap="none" spc="0" normalizeH="0" baseline="0" noProof="0" dirty="0" err="1">
                <a:ln>
                  <a:noFill/>
                </a:ln>
                <a:solidFill>
                  <a:srgbClr val="000000"/>
                </a:solidFill>
                <a:effectLst/>
                <a:uLnTx/>
                <a:uFillTx/>
                <a:latin typeface="Helvetica 75 Bold"/>
                <a:ea typeface="+mn-ea"/>
                <a:cs typeface="+mn-cs"/>
              </a:rPr>
              <a:t>to</a:t>
            </a:r>
            <a:r>
              <a:rPr kumimoji="0" lang="de-DE" sz="900" b="0" i="0" u="none" strike="noStrike" kern="1200" cap="none" spc="0" normalizeH="0" baseline="0" noProof="0" dirty="0">
                <a:ln>
                  <a:noFill/>
                </a:ln>
                <a:solidFill>
                  <a:srgbClr val="000000"/>
                </a:solidFill>
                <a:effectLst/>
                <a:uLnTx/>
                <a:uFillTx/>
                <a:latin typeface="Helvetica 75 Bold"/>
                <a:ea typeface="+mn-ea"/>
                <a:cs typeface="+mn-cs"/>
              </a:rPr>
              <a:t> </a:t>
            </a:r>
            <a:r>
              <a:rPr kumimoji="0" lang="de-DE" sz="900" b="0" i="0" u="none" strike="noStrike" kern="1200" cap="none" spc="0" normalizeH="0" baseline="0" noProof="0" dirty="0" err="1">
                <a:ln>
                  <a:noFill/>
                </a:ln>
                <a:solidFill>
                  <a:srgbClr val="000000"/>
                </a:solidFill>
                <a:effectLst/>
                <a:uLnTx/>
                <a:uFillTx/>
                <a:latin typeface="Helvetica 75 Bold"/>
                <a:ea typeface="+mn-ea"/>
                <a:cs typeface="+mn-cs"/>
              </a:rPr>
              <a:t>achieve</a:t>
            </a:r>
            <a:r>
              <a:rPr kumimoji="0" lang="de-DE" sz="900" b="0" i="0" u="none" strike="noStrike" kern="1200" cap="none" spc="0" normalizeH="0" baseline="0" noProof="0" dirty="0">
                <a:ln>
                  <a:noFill/>
                </a:ln>
                <a:solidFill>
                  <a:srgbClr val="000000"/>
                </a:solidFill>
                <a:effectLst/>
                <a:uLnTx/>
                <a:uFillTx/>
                <a:latin typeface="Helvetica 75 Bold"/>
                <a:ea typeface="+mn-ea"/>
                <a:cs typeface="+mn-cs"/>
              </a:rPr>
              <a:t> </a:t>
            </a:r>
            <a:r>
              <a:rPr kumimoji="0" lang="de-DE" sz="900" b="0" i="0" u="none" strike="noStrike" kern="1200" cap="none" spc="0" normalizeH="0" baseline="0" noProof="0" dirty="0" err="1">
                <a:ln>
                  <a:noFill/>
                </a:ln>
                <a:solidFill>
                  <a:srgbClr val="000000"/>
                </a:solidFill>
                <a:effectLst/>
                <a:uLnTx/>
                <a:uFillTx/>
                <a:latin typeface="Helvetica 75 Bold"/>
                <a:ea typeface="+mn-ea"/>
                <a:cs typeface="+mn-cs"/>
              </a:rPr>
              <a:t>the</a:t>
            </a:r>
            <a:r>
              <a:rPr kumimoji="0" lang="de-DE" sz="900" b="0" i="0" u="none" strike="noStrike" kern="1200" cap="none" spc="0" normalizeH="0" baseline="0" noProof="0" dirty="0">
                <a:ln>
                  <a:noFill/>
                </a:ln>
                <a:solidFill>
                  <a:srgbClr val="000000"/>
                </a:solidFill>
                <a:effectLst/>
                <a:uLnTx/>
                <a:uFillTx/>
                <a:latin typeface="Helvetica 75 Bold"/>
                <a:ea typeface="+mn-ea"/>
                <a:cs typeface="+mn-cs"/>
              </a:rPr>
              <a:t> High Level (e.g. ODA Level) Global </a:t>
            </a:r>
            <a:r>
              <a:rPr kumimoji="0" lang="de-DE" sz="900" b="0" i="0" u="none" strike="noStrike" kern="1200" cap="none" spc="0" normalizeH="0" baseline="0" noProof="0" dirty="0" err="1">
                <a:ln>
                  <a:noFill/>
                </a:ln>
                <a:solidFill>
                  <a:srgbClr val="000000"/>
                </a:solidFill>
                <a:effectLst/>
                <a:uLnTx/>
                <a:uFillTx/>
                <a:latin typeface="Helvetica 75 Bold"/>
                <a:ea typeface="+mn-ea"/>
                <a:cs typeface="+mn-cs"/>
              </a:rPr>
              <a:t>Autonomics</a:t>
            </a:r>
            <a:r>
              <a:rPr kumimoji="0" lang="de-DE" sz="900" b="0" i="0" u="none" strike="noStrike" kern="1200" cap="none" spc="0" normalizeH="0" baseline="0" noProof="0" dirty="0">
                <a:ln>
                  <a:noFill/>
                </a:ln>
                <a:solidFill>
                  <a:srgbClr val="000000"/>
                </a:solidFill>
                <a:effectLst/>
                <a:uLnTx/>
                <a:uFillTx/>
                <a:latin typeface="Helvetica 75 Bold"/>
                <a:ea typeface="+mn-ea"/>
                <a:cs typeface="+mn-cs"/>
              </a:rPr>
              <a:t> and AI </a:t>
            </a:r>
            <a:r>
              <a:rPr kumimoji="0" lang="de-DE" sz="900" b="0" i="0" u="none" strike="noStrike" kern="1200" cap="none" spc="0" normalizeH="0" baseline="0" noProof="0" dirty="0" err="1">
                <a:ln>
                  <a:noFill/>
                </a:ln>
                <a:solidFill>
                  <a:srgbClr val="000000"/>
                </a:solidFill>
                <a:effectLst/>
                <a:uLnTx/>
                <a:uFillTx/>
                <a:latin typeface="Helvetica 75 Bold"/>
                <a:ea typeface="+mn-ea"/>
                <a:cs typeface="+mn-cs"/>
              </a:rPr>
              <a:t>Objective</a:t>
            </a:r>
            <a:r>
              <a:rPr kumimoji="0" lang="de-DE" sz="900" b="0" i="0" u="none" strike="noStrike" kern="1200" cap="none" spc="0" normalizeH="0" baseline="0" noProof="0" dirty="0">
                <a:ln>
                  <a:noFill/>
                </a:ln>
                <a:solidFill>
                  <a:srgbClr val="000000"/>
                </a:solidFill>
                <a:effectLst/>
                <a:uLnTx/>
                <a:uFillTx/>
                <a:latin typeface="Helvetica 75 Bold"/>
                <a:ea typeface="+mn-ea"/>
                <a:cs typeface="+mn-cs"/>
              </a:rPr>
              <a:t>  </a:t>
            </a:r>
          </a:p>
        </p:txBody>
      </p:sp>
      <p:cxnSp>
        <p:nvCxnSpPr>
          <p:cNvPr id="27" name="Gerade Verbindung mit Pfeil 42"/>
          <p:cNvCxnSpPr/>
          <p:nvPr/>
        </p:nvCxnSpPr>
        <p:spPr>
          <a:xfrm>
            <a:off x="1981895" y="1911110"/>
            <a:ext cx="0" cy="299878"/>
          </a:xfrm>
          <a:prstGeom prst="straightConnector1">
            <a:avLst/>
          </a:prstGeom>
          <a:ln w="762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467412" y="1163541"/>
            <a:ext cx="7668403" cy="230832"/>
          </a:xfrm>
          <a:prstGeom prst="rect">
            <a:avLst/>
          </a:prstGeom>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One of the </a:t>
            </a:r>
            <a:r>
              <a:rPr kumimoji="0" lang="fr-FR" sz="15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Principles</a:t>
            </a:r>
            <a:r>
              <a:rPr kumimoji="0" lang="fr-FR" sz="1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for </a:t>
            </a:r>
            <a:r>
              <a:rPr kumimoji="0" lang="fr-FR" sz="15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Addressing</a:t>
            </a:r>
            <a:r>
              <a:rPr kumimoji="0" lang="fr-FR" sz="1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fr-FR" sz="15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Stability</a:t>
            </a:r>
            <a:r>
              <a:rPr kumimoji="0" lang="fr-FR" sz="1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fr-FR" sz="15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specified</a:t>
            </a:r>
            <a:r>
              <a:rPr kumimoji="0" lang="fr-FR" sz="1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in GANA (DE-to-DE Coordination)</a:t>
            </a:r>
          </a:p>
        </p:txBody>
      </p:sp>
      <p:cxnSp>
        <p:nvCxnSpPr>
          <p:cNvPr id="29" name="Connecteur droit avec flèche 28"/>
          <p:cNvCxnSpPr/>
          <p:nvPr/>
        </p:nvCxnSpPr>
        <p:spPr>
          <a:xfrm flipH="1" flipV="1">
            <a:off x="1785360" y="1887957"/>
            <a:ext cx="1" cy="313187"/>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e 29"/>
          <p:cNvGrpSpPr/>
          <p:nvPr/>
        </p:nvGrpSpPr>
        <p:grpSpPr>
          <a:xfrm>
            <a:off x="4971714" y="1528933"/>
            <a:ext cx="2316463" cy="448043"/>
            <a:chOff x="5405566" y="773904"/>
            <a:chExt cx="3088617" cy="597390"/>
          </a:xfrm>
        </p:grpSpPr>
        <p:cxnSp>
          <p:nvCxnSpPr>
            <p:cNvPr id="31" name="Connecteur droit 30"/>
            <p:cNvCxnSpPr/>
            <p:nvPr/>
          </p:nvCxnSpPr>
          <p:spPr>
            <a:xfrm flipV="1">
              <a:off x="5405566" y="964161"/>
              <a:ext cx="2737289" cy="7768"/>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2" name="Image 2" descr="Image associé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7857" y="773904"/>
              <a:ext cx="346326" cy="35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ZoneTexte 32"/>
            <p:cNvSpPr txBox="1"/>
            <p:nvPr/>
          </p:nvSpPr>
          <p:spPr>
            <a:xfrm>
              <a:off x="5731865" y="1094295"/>
              <a:ext cx="2518896" cy="276999"/>
            </a:xfrm>
            <a:prstGeom prst="rect">
              <a:avLst/>
            </a:prstGeom>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35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Governance</a:t>
              </a:r>
              <a:r>
                <a:rPr kumimoji="0" lang="fr-FR" sz="135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Interface</a:t>
              </a:r>
            </a:p>
          </p:txBody>
        </p:sp>
        <p:sp>
          <p:nvSpPr>
            <p:cNvPr id="34" name="ZoneTexte 33"/>
            <p:cNvSpPr txBox="1"/>
            <p:nvPr/>
          </p:nvSpPr>
          <p:spPr>
            <a:xfrm>
              <a:off x="8142855" y="1150477"/>
              <a:ext cx="271443" cy="215444"/>
            </a:xfrm>
            <a:prstGeom prst="rect">
              <a:avLst/>
            </a:prstGeom>
          </p:spPr>
          <p:txBody>
            <a:bodyPr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A0CBED"/>
                  </a:solidFill>
                  <a:effectLst/>
                  <a:uLnTx/>
                  <a:uFillTx/>
                  <a:latin typeface="Calibri" panose="020F0502020204030204"/>
                  <a:ea typeface="+mn-ea"/>
                  <a:cs typeface="+mn-cs"/>
                </a:rPr>
                <a:t>CSP</a:t>
              </a:r>
            </a:p>
          </p:txBody>
        </p:sp>
        <p:cxnSp>
          <p:nvCxnSpPr>
            <p:cNvPr id="35" name="Connecteur droit 34"/>
            <p:cNvCxnSpPr/>
            <p:nvPr/>
          </p:nvCxnSpPr>
          <p:spPr>
            <a:xfrm>
              <a:off x="6956460" y="845554"/>
              <a:ext cx="0" cy="215443"/>
            </a:xfrm>
            <a:prstGeom prst="line">
              <a:avLst/>
            </a:prstGeom>
            <a:ln w="57150">
              <a:solidFill>
                <a:srgbClr val="DDF9FF"/>
              </a:solidFill>
            </a:ln>
          </p:spPr>
          <p:style>
            <a:lnRef idx="1">
              <a:schemeClr val="accent1"/>
            </a:lnRef>
            <a:fillRef idx="0">
              <a:schemeClr val="accent1"/>
            </a:fillRef>
            <a:effectRef idx="0">
              <a:schemeClr val="accent1"/>
            </a:effectRef>
            <a:fontRef idx="minor">
              <a:schemeClr val="tx1"/>
            </a:fontRef>
          </p:style>
        </p:cxnSp>
      </p:grpSp>
      <p:grpSp>
        <p:nvGrpSpPr>
          <p:cNvPr id="36" name="Groupe 35"/>
          <p:cNvGrpSpPr/>
          <p:nvPr/>
        </p:nvGrpSpPr>
        <p:grpSpPr>
          <a:xfrm>
            <a:off x="411623" y="1418327"/>
            <a:ext cx="807698" cy="569049"/>
            <a:chOff x="195727" y="631142"/>
            <a:chExt cx="992516" cy="369570"/>
          </a:xfrm>
        </p:grpSpPr>
        <p:sp>
          <p:nvSpPr>
            <p:cNvPr id="37" name="Rectangle 36"/>
            <p:cNvSpPr/>
            <p:nvPr/>
          </p:nvSpPr>
          <p:spPr>
            <a:xfrm>
              <a:off x="195727" y="631142"/>
              <a:ext cx="971597" cy="369570"/>
            </a:xfrm>
            <a:prstGeom prst="wedgeRectCallout">
              <a:avLst>
                <a:gd name="adj1" fmla="val 45140"/>
                <a:gd name="adj2" fmla="val 82953"/>
              </a:avLst>
            </a:prstGeom>
            <a:ln>
              <a:solidFill>
                <a:schemeClr val="accent3"/>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dirty="0">
                <a:ln>
                  <a:noFill/>
                </a:ln>
                <a:solidFill>
                  <a:srgbClr val="3E484F"/>
                </a:solidFill>
                <a:effectLst/>
                <a:uLnTx/>
                <a:uFillTx/>
                <a:latin typeface="Calibri" panose="020F0502020204030204"/>
                <a:ea typeface="+mn-ea"/>
                <a:cs typeface="+mn-cs"/>
              </a:endParaRPr>
            </a:p>
          </p:txBody>
        </p:sp>
        <p:sp>
          <p:nvSpPr>
            <p:cNvPr id="38" name="ZoneTexte 37"/>
            <p:cNvSpPr txBox="1"/>
            <p:nvPr/>
          </p:nvSpPr>
          <p:spPr>
            <a:xfrm>
              <a:off x="228948" y="634525"/>
              <a:ext cx="959295" cy="329812"/>
            </a:xfrm>
            <a:prstGeom prst="rect">
              <a:avLst/>
            </a:prstGeom>
          </p:spPr>
          <p:txBody>
            <a:bodyPr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Intent translated</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into Goals and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Policies.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It resolves </a:t>
              </a:r>
              <a:r>
                <a:rPr kumimoji="0" lang="en-US" sz="825"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cnflicts</a:t>
              </a:r>
              <a:endParaRPr kumimoji="0" lang="fr-FR" sz="825" b="1" i="0" u="none" strike="noStrike" kern="1200" cap="none" spc="0" normalizeH="0" baseline="0" noProof="0" dirty="0" err="1">
                <a:ln>
                  <a:noFill/>
                </a:ln>
                <a:solidFill>
                  <a:srgbClr val="000000"/>
                </a:solidFill>
                <a:effectLst/>
                <a:uLnTx/>
                <a:uFillTx/>
                <a:latin typeface="Calibri" panose="020F0502020204030204"/>
                <a:ea typeface="+mn-ea"/>
                <a:cs typeface="+mn-cs"/>
              </a:endParaRPr>
            </a:p>
          </p:txBody>
        </p:sp>
      </p:grpSp>
      <p:grpSp>
        <p:nvGrpSpPr>
          <p:cNvPr id="39" name="Groupe 38"/>
          <p:cNvGrpSpPr/>
          <p:nvPr/>
        </p:nvGrpSpPr>
        <p:grpSpPr>
          <a:xfrm>
            <a:off x="4741985" y="2003898"/>
            <a:ext cx="3227970" cy="346738"/>
            <a:chOff x="5857917" y="1343543"/>
            <a:chExt cx="4069524" cy="462317"/>
          </a:xfrm>
        </p:grpSpPr>
        <p:sp>
          <p:nvSpPr>
            <p:cNvPr id="40" name="Rectangle 39"/>
            <p:cNvSpPr/>
            <p:nvPr/>
          </p:nvSpPr>
          <p:spPr>
            <a:xfrm>
              <a:off x="5857917" y="1343543"/>
              <a:ext cx="4069524" cy="462317"/>
            </a:xfrm>
            <a:prstGeom prst="wedgeRectCallout">
              <a:avLst>
                <a:gd name="adj1" fmla="val -128565"/>
                <a:gd name="adj2" fmla="val -55532"/>
              </a:avLst>
            </a:prstGeom>
            <a:ln>
              <a:solidFill>
                <a:schemeClr val="accent3"/>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dirty="0">
                <a:ln>
                  <a:noFill/>
                </a:ln>
                <a:solidFill>
                  <a:srgbClr val="3E484F"/>
                </a:solidFill>
                <a:effectLst/>
                <a:uLnTx/>
                <a:uFillTx/>
                <a:latin typeface="Calibri" panose="020F0502020204030204"/>
                <a:ea typeface="+mn-ea"/>
                <a:cs typeface="+mn-cs"/>
              </a:endParaRPr>
            </a:p>
          </p:txBody>
        </p:sp>
        <p:sp>
          <p:nvSpPr>
            <p:cNvPr id="41" name="ZoneTexte 40"/>
            <p:cNvSpPr txBox="1"/>
            <p:nvPr/>
          </p:nvSpPr>
          <p:spPr>
            <a:xfrm>
              <a:off x="5968592" y="1368698"/>
              <a:ext cx="3807055" cy="338554"/>
            </a:xfrm>
            <a:prstGeom prst="rect">
              <a:avLst/>
            </a:prstGeom>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Each DE can be designed to derive and compute from  Intent, Goals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and Policies </a:t>
              </a:r>
              <a:r>
                <a:rPr kumimoji="0" lang="en-US" sz="825"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Intended for its scope</a:t>
              </a:r>
            </a:p>
          </p:txBody>
        </p:sp>
      </p:grpSp>
      <p:grpSp>
        <p:nvGrpSpPr>
          <p:cNvPr id="42" name="Groupe 41"/>
          <p:cNvGrpSpPr/>
          <p:nvPr/>
        </p:nvGrpSpPr>
        <p:grpSpPr>
          <a:xfrm>
            <a:off x="6079406" y="2935908"/>
            <a:ext cx="1890549" cy="1268661"/>
            <a:chOff x="4705398" y="1285410"/>
            <a:chExt cx="2292460" cy="1059919"/>
          </a:xfrm>
        </p:grpSpPr>
        <p:sp>
          <p:nvSpPr>
            <p:cNvPr id="43" name="Rectangle 42"/>
            <p:cNvSpPr/>
            <p:nvPr/>
          </p:nvSpPr>
          <p:spPr>
            <a:xfrm>
              <a:off x="4705398" y="1285410"/>
              <a:ext cx="2258452" cy="839583"/>
            </a:xfrm>
            <a:prstGeom prst="wedgeRectCallout">
              <a:avLst>
                <a:gd name="adj1" fmla="val -189653"/>
                <a:gd name="adj2" fmla="val -68917"/>
              </a:avLst>
            </a:prstGeom>
            <a:ln>
              <a:solidFill>
                <a:schemeClr val="accent3"/>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dirty="0">
                <a:ln>
                  <a:noFill/>
                </a:ln>
                <a:solidFill>
                  <a:srgbClr val="3E484F"/>
                </a:solidFill>
                <a:effectLst/>
                <a:uLnTx/>
                <a:uFillTx/>
                <a:latin typeface="Calibri" panose="020F0502020204030204"/>
                <a:ea typeface="+mn-ea"/>
                <a:cs typeface="+mn-cs"/>
              </a:endParaRPr>
            </a:p>
          </p:txBody>
        </p:sp>
        <p:sp>
          <p:nvSpPr>
            <p:cNvPr id="44" name="ZoneTexte 43"/>
            <p:cNvSpPr txBox="1"/>
            <p:nvPr/>
          </p:nvSpPr>
          <p:spPr>
            <a:xfrm>
              <a:off x="4757581" y="1303929"/>
              <a:ext cx="2240277" cy="1041400"/>
            </a:xfrm>
            <a:prstGeom prst="rect">
              <a:avLst/>
            </a:prstGeom>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pitchFamily="34" charset="0"/>
                  <a:ea typeface="+mn-ea"/>
                  <a:cs typeface="+mn-cs"/>
                </a:rPr>
                <a:t>1) Act as Orchestrator Role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besides Coordinator</a:t>
              </a:r>
              <a:endParaRPr kumimoji="0" lang="en-US" sz="9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2) Employ </a:t>
              </a:r>
              <a:r>
                <a:rPr kumimoji="0" lang="en-US" sz="9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Optimisation</a:t>
              </a:r>
              <a:r>
                <a:rPr kumimoji="0" lang="en-US" sz="9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Algorithm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To </a:t>
              </a:r>
              <a:r>
                <a:rPr kumimoji="0" lang="en-US" sz="9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ordering of certain Actions or Plans of Actions computed by the DEs it coordinates, before DEs are allowed to execute the Actions</a:t>
              </a:r>
              <a:endParaRPr kumimoji="0" lang="fr-FR" sz="9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21971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2"/>
          <p:cNvSpPr>
            <a:spLocks noGrp="1"/>
          </p:cNvSpPr>
          <p:nvPr>
            <p:ph type="title" idx="4294967295"/>
          </p:nvPr>
        </p:nvSpPr>
        <p:spPr>
          <a:xfrm>
            <a:off x="168333" y="1"/>
            <a:ext cx="8975667" cy="681038"/>
          </a:xfrm>
        </p:spPr>
        <p:txBody>
          <a:bodyPr/>
          <a:lstStyle/>
          <a:p>
            <a:r>
              <a:rPr lang="en-US" sz="2100" dirty="0">
                <a:ea typeface="ＭＳ Ｐゴシック" pitchFamily="34" charset="-128"/>
              </a:rPr>
              <a:t>ETSI GANA Knowledge </a:t>
            </a:r>
            <a:r>
              <a:rPr lang="en-US" sz="2100" dirty="0" smtClean="0">
                <a:ea typeface="ＭＳ Ｐゴシック" pitchFamily="34" charset="-128"/>
              </a:rPr>
              <a:t>Plane (</a:t>
            </a:r>
            <a:r>
              <a:rPr lang="en-US" sz="2100" dirty="0">
                <a:ea typeface="ＭＳ Ｐゴシック" pitchFamily="34" charset="-128"/>
              </a:rPr>
              <a:t>KP) Platform Integration with other Systems </a:t>
            </a:r>
            <a:br>
              <a:rPr lang="en-US" sz="2100" dirty="0">
                <a:ea typeface="ＭＳ Ｐゴシック" pitchFamily="34" charset="-128"/>
              </a:rPr>
            </a:br>
            <a:endParaRPr lang="en-GB" sz="2100" dirty="0">
              <a:ea typeface="ＭＳ Ｐゴシック" pitchFamily="34" charset="-128"/>
            </a:endParaRPr>
          </a:p>
        </p:txBody>
      </p:sp>
      <p:sp>
        <p:nvSpPr>
          <p:cNvPr id="16388" name="Slide Number Placeholder 8"/>
          <p:cNvSpPr txBox="1">
            <a:spLocks noGrp="1"/>
          </p:cNvSpPr>
          <p:nvPr/>
        </p:nvSpPr>
        <p:spPr bwMode="auto">
          <a:xfrm>
            <a:off x="1485900" y="4767264"/>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23" tIns="34262" rIns="68523" bIns="34262"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685783" rtl="0" eaLnBrk="1" fontAlgn="base" latinLnBrk="0" hangingPunct="1">
              <a:lnSpc>
                <a:spcPct val="100000"/>
              </a:lnSpc>
              <a:spcBef>
                <a:spcPct val="0"/>
              </a:spcBef>
              <a:spcAft>
                <a:spcPct val="0"/>
              </a:spcAft>
              <a:buClrTx/>
              <a:buSzTx/>
              <a:buFontTx/>
              <a:buNone/>
              <a:tabLst/>
              <a:defRPr/>
            </a:pPr>
            <a:fld id="{C7FCECE9-B834-48B8-A4A1-AC88D7F96D19}" type="slidenum">
              <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rPr>
              <a:pPr marL="0" marR="0" lvl="0" indent="0" algn="l" defTabSz="685783" rtl="0" eaLnBrk="1" fontAlgn="base" latinLnBrk="0" hangingPunct="1">
                <a:lnSpc>
                  <a:spcPct val="100000"/>
                </a:lnSpc>
                <a:spcBef>
                  <a:spcPct val="0"/>
                </a:spcBef>
                <a:spcAft>
                  <a:spcPct val="0"/>
                </a:spcAft>
                <a:buClrTx/>
                <a:buSzTx/>
                <a:buFontTx/>
                <a:buNone/>
                <a:tabLst/>
                <a:defRPr/>
              </a:pPr>
              <a:t>5</a:t>
            </a:fld>
            <a:endPar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endParaRPr>
          </a:p>
        </p:txBody>
      </p:sp>
      <p:sp>
        <p:nvSpPr>
          <p:cNvPr id="16389" name="Slide Number Placeholder 4"/>
          <p:cNvSpPr txBox="1">
            <a:spLocks noGrp="1"/>
          </p:cNvSpPr>
          <p:nvPr/>
        </p:nvSpPr>
        <p:spPr bwMode="auto">
          <a:xfrm>
            <a:off x="6057900" y="4767264"/>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23" tIns="34262" rIns="68523" bIns="34262"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685783" rtl="0" eaLnBrk="1" fontAlgn="base" latinLnBrk="0" hangingPunct="1">
              <a:lnSpc>
                <a:spcPct val="100000"/>
              </a:lnSpc>
              <a:spcBef>
                <a:spcPct val="0"/>
              </a:spcBef>
              <a:spcAft>
                <a:spcPct val="0"/>
              </a:spcAft>
              <a:buClrTx/>
              <a:buSzTx/>
              <a:buFontTx/>
              <a:buNone/>
              <a:tabLst/>
              <a:defRPr/>
            </a:pPr>
            <a:fld id="{5A8C306C-99F7-4CB7-8CC3-72EA4D1AD476}" type="slidenum">
              <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rPr>
              <a:pPr marL="0" marR="0" lvl="0" indent="0" algn="r" defTabSz="685783" rtl="0" eaLnBrk="1" fontAlgn="base" latinLnBrk="0" hangingPunct="1">
                <a:lnSpc>
                  <a:spcPct val="100000"/>
                </a:lnSpc>
                <a:spcBef>
                  <a:spcPct val="0"/>
                </a:spcBef>
                <a:spcAft>
                  <a:spcPct val="0"/>
                </a:spcAft>
                <a:buClrTx/>
                <a:buSzTx/>
                <a:buFontTx/>
                <a:buNone/>
                <a:tabLst/>
                <a:defRPr/>
              </a:pPr>
              <a:t>5</a:t>
            </a:fld>
            <a:endParaRPr kumimoji="0" lang="en-GB" sz="9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Arial" charset="0"/>
            </a:endParaRPr>
          </a:p>
        </p:txBody>
      </p:sp>
      <p:sp>
        <p:nvSpPr>
          <p:cNvPr id="8" name="Espace réservé du pied de page 3"/>
          <p:cNvSpPr>
            <a:spLocks noGrp="1"/>
          </p:cNvSpPr>
          <p:nvPr>
            <p:ph type="ftr" sz="quarter" idx="4294967295"/>
          </p:nvPr>
        </p:nvSpPr>
        <p:spPr>
          <a:xfrm>
            <a:off x="3028950" y="4791747"/>
            <a:ext cx="3086100" cy="273844"/>
          </a:xfrm>
          <a:prstGeom prst="rect">
            <a:avLst/>
          </a:prstGeo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pic>
        <p:nvPicPr>
          <p:cNvPr id="9" name="Grafik 8"/>
          <p:cNvPicPr>
            <a:picLocks noChangeAspect="1"/>
          </p:cNvPicPr>
          <p:nvPr/>
        </p:nvPicPr>
        <p:blipFill>
          <a:blip r:embed="rId3"/>
          <a:stretch>
            <a:fillRect/>
          </a:stretch>
        </p:blipFill>
        <p:spPr>
          <a:xfrm>
            <a:off x="124156" y="1580606"/>
            <a:ext cx="5845570" cy="3404634"/>
          </a:xfrm>
          <a:prstGeom prst="rect">
            <a:avLst/>
          </a:prstGeom>
        </p:spPr>
      </p:pic>
      <p:sp>
        <p:nvSpPr>
          <p:cNvPr id="10" name="TextBox 1">
            <a:extLst>
              <a:ext uri="{FF2B5EF4-FFF2-40B4-BE49-F238E27FC236}">
                <a16:creationId xmlns:a16="http://schemas.microsoft.com/office/drawing/2014/main" id="{FF431258-35A0-434B-933A-187005986253}"/>
              </a:ext>
            </a:extLst>
          </p:cNvPr>
          <p:cNvSpPr txBox="1"/>
          <p:nvPr/>
        </p:nvSpPr>
        <p:spPr>
          <a:xfrm>
            <a:off x="5244736" y="3838955"/>
            <a:ext cx="2331719" cy="110799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100" b="1" i="0" u="sng" strike="noStrike" kern="1200" cap="none" spc="0" normalizeH="0" baseline="0" noProof="0" dirty="0" err="1">
                <a:ln>
                  <a:noFill/>
                </a:ln>
                <a:solidFill>
                  <a:srgbClr val="C00000"/>
                </a:solidFill>
                <a:effectLst/>
                <a:uLnTx/>
                <a:uFillTx/>
                <a:latin typeface="Calibri" panose="020F0502020204030204"/>
                <a:ea typeface="+mn-ea"/>
                <a:cs typeface="+mn-cs"/>
              </a:rPr>
              <a:t>Remark</a:t>
            </a:r>
            <a:r>
              <a:rPr kumimoji="0" lang="de-DE" sz="1100" b="1" i="0" u="sng"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100" b="0" i="0" u="none" strike="noStrike" kern="1200" cap="none" spc="0" normalizeH="0" baseline="0" noProof="0" dirty="0">
                <a:ln>
                  <a:noFill/>
                </a:ln>
                <a:solidFill>
                  <a:srgbClr val="C00000"/>
                </a:solidFill>
                <a:effectLst/>
                <a:uLnTx/>
                <a:uFillTx/>
                <a:latin typeface="Calibri" panose="020F0502020204030204"/>
                <a:ea typeface="+mn-ea"/>
                <a:cs typeface="+mn-cs"/>
              </a:rPr>
              <a:t>The NBI </a:t>
            </a:r>
            <a:r>
              <a:rPr kumimoji="0" lang="de-DE" sz="1100" b="1" i="0" u="none" strike="noStrike" kern="1200" cap="none" spc="0" normalizeH="0" baseline="0" noProof="0" dirty="0">
                <a:ln>
                  <a:noFill/>
                </a:ln>
                <a:solidFill>
                  <a:srgbClr val="C00000"/>
                </a:solidFill>
                <a:effectLst/>
                <a:uLnTx/>
                <a:uFillTx/>
                <a:latin typeface="Calibri" panose="020F0502020204030204"/>
                <a:ea typeface="+mn-ea"/>
                <a:cs typeface="+mn-cs"/>
              </a:rPr>
              <a:t>APIs</a:t>
            </a:r>
            <a:r>
              <a:rPr kumimoji="0" lang="de-DE" sz="11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100" b="0" i="0" u="none" strike="noStrike" kern="1200" cap="none" spc="0" normalizeH="0" baseline="0" noProof="0" dirty="0" err="1">
                <a:ln>
                  <a:noFill/>
                </a:ln>
                <a:solidFill>
                  <a:srgbClr val="C00000"/>
                </a:solidFill>
                <a:effectLst/>
                <a:uLnTx/>
                <a:uFillTx/>
                <a:latin typeface="Calibri" panose="020F0502020204030204"/>
                <a:ea typeface="+mn-ea"/>
                <a:cs typeface="+mn-cs"/>
              </a:rPr>
              <a:t>indicated</a:t>
            </a:r>
            <a:r>
              <a:rPr kumimoji="0" lang="de-DE" sz="11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100" b="0" i="0" u="none" strike="noStrike" kern="1200" cap="none" spc="0" normalizeH="0" baseline="0" noProof="0" dirty="0" err="1">
                <a:ln>
                  <a:noFill/>
                </a:ln>
                <a:solidFill>
                  <a:srgbClr val="C00000"/>
                </a:solidFill>
                <a:effectLst/>
                <a:uLnTx/>
                <a:uFillTx/>
                <a:latin typeface="Calibri" panose="020F0502020204030204"/>
                <a:ea typeface="+mn-ea"/>
                <a:cs typeface="+mn-cs"/>
              </a:rPr>
              <a:t>should</a:t>
            </a:r>
            <a:r>
              <a:rPr kumimoji="0" lang="de-DE" sz="11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100" b="0" i="0" u="none" strike="noStrike" kern="1200" cap="none" spc="0" normalizeH="0" baseline="0" noProof="0" dirty="0" err="1">
                <a:ln>
                  <a:noFill/>
                </a:ln>
                <a:solidFill>
                  <a:srgbClr val="C00000"/>
                </a:solidFill>
                <a:effectLst/>
                <a:uLnTx/>
                <a:uFillTx/>
                <a:latin typeface="Calibri" panose="020F0502020204030204"/>
                <a:ea typeface="+mn-ea"/>
                <a:cs typeface="+mn-cs"/>
              </a:rPr>
              <a:t>be</a:t>
            </a:r>
            <a:r>
              <a:rPr kumimoji="0" lang="de-DE" sz="11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100" b="0" i="0" u="none" strike="noStrike" kern="1200" cap="none" spc="0" normalizeH="0" baseline="0" noProof="0" dirty="0" err="1">
                <a:ln>
                  <a:noFill/>
                </a:ln>
                <a:solidFill>
                  <a:srgbClr val="C00000"/>
                </a:solidFill>
                <a:effectLst/>
                <a:uLnTx/>
                <a:uFillTx/>
                <a:latin typeface="Calibri" panose="020F0502020204030204"/>
                <a:ea typeface="+mn-ea"/>
                <a:cs typeface="+mn-cs"/>
              </a:rPr>
              <a:t>specified</a:t>
            </a:r>
            <a:r>
              <a:rPr kumimoji="0" lang="de-DE" sz="1100" b="0" i="0" u="none" strike="noStrike" kern="1200" cap="none" spc="0" normalizeH="0" baseline="0" noProof="0" dirty="0">
                <a:ln>
                  <a:noFill/>
                </a:ln>
                <a:solidFill>
                  <a:srgbClr val="C00000"/>
                </a:solidFill>
                <a:effectLst/>
                <a:uLnTx/>
                <a:uFillTx/>
                <a:latin typeface="Calibri" panose="020F0502020204030204"/>
                <a:ea typeface="+mn-ea"/>
                <a:cs typeface="+mn-cs"/>
              </a:rPr>
              <a:t> and </a:t>
            </a:r>
            <a:r>
              <a:rPr kumimoji="0" lang="de-DE" sz="1100" b="0" i="0" u="none" strike="noStrike" kern="1200" cap="none" spc="0" normalizeH="0" baseline="0" noProof="0" dirty="0" err="1">
                <a:ln>
                  <a:noFill/>
                </a:ln>
                <a:solidFill>
                  <a:srgbClr val="C00000"/>
                </a:solidFill>
                <a:effectLst/>
                <a:uLnTx/>
                <a:uFillTx/>
                <a:latin typeface="Calibri" panose="020F0502020204030204"/>
                <a:ea typeface="+mn-ea"/>
                <a:cs typeface="+mn-cs"/>
              </a:rPr>
              <a:t>Standardized</a:t>
            </a:r>
            <a:r>
              <a:rPr kumimoji="0" lang="de-DE" sz="11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100" b="0" i="0" u="none" strike="noStrike" kern="1200" cap="none" spc="0" normalizeH="0" baseline="0" noProof="0" dirty="0" err="1">
                <a:ln>
                  <a:noFill/>
                </a:ln>
                <a:solidFill>
                  <a:srgbClr val="C00000"/>
                </a:solidFill>
                <a:effectLst/>
                <a:uLnTx/>
                <a:uFillTx/>
                <a:latin typeface="Calibri" panose="020F0502020204030204"/>
                <a:ea typeface="+mn-ea"/>
                <a:cs typeface="+mn-cs"/>
              </a:rPr>
              <a:t>if</a:t>
            </a:r>
            <a:r>
              <a:rPr kumimoji="0" lang="de-DE" sz="11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100" b="0" i="0" u="none" strike="noStrike" kern="1200" cap="none" spc="0" normalizeH="0" baseline="0" noProof="0" dirty="0" err="1">
                <a:ln>
                  <a:noFill/>
                </a:ln>
                <a:solidFill>
                  <a:srgbClr val="C00000"/>
                </a:solidFill>
                <a:effectLst/>
                <a:uLnTx/>
                <a:uFillTx/>
                <a:latin typeface="Calibri" panose="020F0502020204030204"/>
                <a:ea typeface="+mn-ea"/>
                <a:cs typeface="+mn-cs"/>
              </a:rPr>
              <a:t>no</a:t>
            </a:r>
            <a:r>
              <a:rPr kumimoji="0" lang="de-DE" sz="11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100" b="0" i="0" u="none" strike="noStrike" kern="1200" cap="none" spc="0" normalizeH="0" baseline="0" noProof="0" dirty="0" err="1">
                <a:ln>
                  <a:noFill/>
                </a:ln>
                <a:solidFill>
                  <a:srgbClr val="C00000"/>
                </a:solidFill>
                <a:effectLst/>
                <a:uLnTx/>
                <a:uFillTx/>
                <a:latin typeface="Calibri" panose="020F0502020204030204"/>
                <a:ea typeface="+mn-ea"/>
                <a:cs typeface="+mn-cs"/>
              </a:rPr>
              <a:t>standards</a:t>
            </a:r>
            <a:r>
              <a:rPr kumimoji="0" lang="de-DE" sz="11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100" b="0" i="0" u="none" strike="noStrike" kern="1200" cap="none" spc="0" normalizeH="0" baseline="0" noProof="0" dirty="0" err="1">
                <a:ln>
                  <a:noFill/>
                </a:ln>
                <a:solidFill>
                  <a:srgbClr val="C00000"/>
                </a:solidFill>
                <a:effectLst/>
                <a:uLnTx/>
                <a:uFillTx/>
                <a:latin typeface="Calibri" panose="020F0502020204030204"/>
                <a:ea typeface="+mn-ea"/>
                <a:cs typeface="+mn-cs"/>
              </a:rPr>
              <a:t>exist</a:t>
            </a:r>
            <a:r>
              <a:rPr kumimoji="0" lang="de-DE" sz="11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100" b="0" i="0" u="none" strike="noStrike" kern="1200" cap="none" spc="0" normalizeH="0" baseline="0" noProof="0" dirty="0" err="1">
                <a:ln>
                  <a:noFill/>
                </a:ln>
                <a:solidFill>
                  <a:srgbClr val="C00000"/>
                </a:solidFill>
                <a:effectLst/>
                <a:uLnTx/>
                <a:uFillTx/>
                <a:latin typeface="Calibri" panose="020F0502020204030204"/>
                <a:ea typeface="+mn-ea"/>
                <a:cs typeface="+mn-cs"/>
              </a:rPr>
              <a:t>including</a:t>
            </a:r>
            <a:r>
              <a:rPr kumimoji="0" lang="de-DE" sz="11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100" b="0" i="1" u="none" strike="noStrike" kern="1200" cap="none" spc="0" normalizeH="0" baseline="0" noProof="0" dirty="0">
                <a:ln>
                  <a:noFill/>
                </a:ln>
                <a:solidFill>
                  <a:srgbClr val="C00000"/>
                </a:solidFill>
                <a:effectLst/>
                <a:uLnTx/>
                <a:uFillTx/>
                <a:latin typeface="Calibri" panose="020F0502020204030204"/>
                <a:ea typeface="+mn-ea"/>
                <a:cs typeface="+mn-cs"/>
              </a:rPr>
              <a:t>KP-</a:t>
            </a:r>
            <a:r>
              <a:rPr kumimoji="0" lang="de-DE" sz="1100" b="0" i="1" u="none" strike="noStrike" kern="1200" cap="none" spc="0" normalizeH="0" baseline="0" noProof="0" dirty="0" err="1">
                <a:ln>
                  <a:noFill/>
                </a:ln>
                <a:solidFill>
                  <a:srgbClr val="C00000"/>
                </a:solidFill>
                <a:effectLst/>
                <a:uLnTx/>
                <a:uFillTx/>
                <a:latin typeface="Calibri" panose="020F0502020204030204"/>
                <a:ea typeface="+mn-ea"/>
                <a:cs typeface="+mn-cs"/>
              </a:rPr>
              <a:t>to</a:t>
            </a:r>
            <a:r>
              <a:rPr kumimoji="0" lang="de-DE" sz="1100" b="0" i="1" u="none" strike="noStrike" kern="1200" cap="none" spc="0" normalizeH="0" baseline="0" noProof="0" dirty="0">
                <a:ln>
                  <a:noFill/>
                </a:ln>
                <a:solidFill>
                  <a:srgbClr val="C00000"/>
                </a:solidFill>
                <a:effectLst/>
                <a:uLnTx/>
                <a:uFillTx/>
                <a:latin typeface="Calibri" panose="020F0502020204030204"/>
                <a:ea typeface="+mn-ea"/>
                <a:cs typeface="+mn-cs"/>
              </a:rPr>
              <a:t>-KP </a:t>
            </a:r>
            <a:r>
              <a:rPr kumimoji="0" lang="de-DE" sz="1100" b="0" i="1" u="none" strike="noStrike" kern="1200" cap="none" spc="0" normalizeH="0" baseline="0" noProof="0" dirty="0" err="1">
                <a:ln>
                  <a:noFill/>
                </a:ln>
                <a:solidFill>
                  <a:srgbClr val="C00000"/>
                </a:solidFill>
                <a:effectLst/>
                <a:uLnTx/>
                <a:uFillTx/>
                <a:latin typeface="Calibri" panose="020F0502020204030204"/>
                <a:ea typeface="+mn-ea"/>
                <a:cs typeface="+mn-cs"/>
              </a:rPr>
              <a:t>Federation</a:t>
            </a:r>
            <a:r>
              <a:rPr kumimoji="0" lang="de-DE" sz="1100" b="0" i="1"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100" b="0" i="0" u="none" strike="noStrike" kern="1200" cap="none" spc="0" normalizeH="0" baseline="0" noProof="0" dirty="0">
                <a:ln>
                  <a:noFill/>
                </a:ln>
                <a:solidFill>
                  <a:srgbClr val="C00000"/>
                </a:solidFill>
                <a:effectLst/>
                <a:uLnTx/>
                <a:uFillTx/>
                <a:latin typeface="Calibri" panose="020F0502020204030204"/>
                <a:ea typeface="+mn-ea"/>
                <a:cs typeface="+mn-cs"/>
              </a:rPr>
              <a:t>Reference Points. </a:t>
            </a:r>
            <a:r>
              <a:rPr kumimoji="0" lang="de-DE" sz="1100" b="0" i="0" u="none" strike="noStrike" kern="1200" cap="none" spc="0" normalizeH="0" baseline="0" noProof="0" dirty="0">
                <a:ln>
                  <a:noFill/>
                </a:ln>
                <a:solidFill>
                  <a:srgbClr val="C00000"/>
                </a:solidFill>
                <a:effectLst/>
                <a:uLnTx/>
                <a:uFillTx/>
                <a:latin typeface="Calibri" panose="020F0502020204030204"/>
                <a:ea typeface="+mn-ea"/>
                <a:cs typeface="+mn-cs"/>
                <a:sym typeface="Wingdings" panose="05000000000000000000" pitchFamily="2" charset="2"/>
              </a:rPr>
              <a:t> </a:t>
            </a:r>
            <a:r>
              <a:rPr kumimoji="0" lang="de-DE" sz="1100" b="1" i="1" u="none" strike="noStrike" kern="1200" cap="none" spc="0" normalizeH="0" baseline="0" noProof="0" dirty="0" err="1">
                <a:ln>
                  <a:noFill/>
                </a:ln>
                <a:solidFill>
                  <a:srgbClr val="C00000"/>
                </a:solidFill>
                <a:effectLst/>
                <a:uLnTx/>
                <a:uFillTx/>
                <a:latin typeface="Calibri" panose="020F0502020204030204"/>
                <a:ea typeface="+mn-ea"/>
                <a:cs typeface="+mn-cs"/>
              </a:rPr>
              <a:t>Implies</a:t>
            </a:r>
            <a:r>
              <a:rPr kumimoji="0" lang="de-DE" sz="1100" b="1" i="1" u="none" strike="noStrike" kern="1200" cap="none" spc="0" normalizeH="0" baseline="0" noProof="0" dirty="0">
                <a:ln>
                  <a:noFill/>
                </a:ln>
                <a:solidFill>
                  <a:srgbClr val="C00000"/>
                </a:solidFill>
                <a:effectLst/>
                <a:uLnTx/>
                <a:uFillTx/>
                <a:latin typeface="Calibri" panose="020F0502020204030204"/>
                <a:ea typeface="+mn-ea"/>
                <a:cs typeface="+mn-cs"/>
              </a:rPr>
              <a:t> a Call </a:t>
            </a:r>
            <a:r>
              <a:rPr kumimoji="0" lang="de-DE" sz="1100" b="1" i="1" u="none" strike="noStrike" kern="1200" cap="none" spc="0" normalizeH="0" baseline="0" noProof="0" dirty="0" err="1">
                <a:ln>
                  <a:noFill/>
                </a:ln>
                <a:solidFill>
                  <a:srgbClr val="C00000"/>
                </a:solidFill>
                <a:effectLst/>
                <a:uLnTx/>
                <a:uFillTx/>
                <a:latin typeface="Calibri" panose="020F0502020204030204"/>
                <a:ea typeface="+mn-ea"/>
                <a:cs typeface="+mn-cs"/>
              </a:rPr>
              <a:t>for</a:t>
            </a:r>
            <a:r>
              <a:rPr kumimoji="0" lang="de-DE" sz="1100" b="1" i="1" u="none" strike="noStrike" kern="1200" cap="none" spc="0" normalizeH="0" baseline="0" noProof="0" dirty="0">
                <a:ln>
                  <a:noFill/>
                </a:ln>
                <a:solidFill>
                  <a:srgbClr val="C00000"/>
                </a:solidFill>
                <a:effectLst/>
                <a:uLnTx/>
                <a:uFillTx/>
                <a:latin typeface="Calibri" panose="020F0502020204030204"/>
                <a:ea typeface="+mn-ea"/>
                <a:cs typeface="+mn-cs"/>
              </a:rPr>
              <a:t> Action </a:t>
            </a:r>
            <a:r>
              <a:rPr kumimoji="0" lang="de-DE" sz="1100" b="1" i="1" u="none" strike="noStrike" kern="1200" cap="none" spc="0" normalizeH="0" baseline="0" noProof="0" dirty="0" err="1">
                <a:ln>
                  <a:noFill/>
                </a:ln>
                <a:solidFill>
                  <a:srgbClr val="C00000"/>
                </a:solidFill>
                <a:effectLst/>
                <a:uLnTx/>
                <a:uFillTx/>
                <a:latin typeface="Calibri" panose="020F0502020204030204"/>
                <a:ea typeface="+mn-ea"/>
                <a:cs typeface="+mn-cs"/>
              </a:rPr>
              <a:t>for</a:t>
            </a:r>
            <a:r>
              <a:rPr kumimoji="0" lang="de-DE" sz="1100" b="1" i="1" u="none" strike="noStrike" kern="1200" cap="none" spc="0" normalizeH="0" baseline="0" noProof="0" dirty="0">
                <a:ln>
                  <a:noFill/>
                </a:ln>
                <a:solidFill>
                  <a:srgbClr val="C00000"/>
                </a:solidFill>
                <a:effectLst/>
                <a:uLnTx/>
                <a:uFillTx/>
                <a:latin typeface="Calibri" panose="020F0502020204030204"/>
                <a:ea typeface="+mn-ea"/>
                <a:cs typeface="+mn-cs"/>
              </a:rPr>
              <a:t> Joint </a:t>
            </a:r>
            <a:r>
              <a:rPr kumimoji="0" lang="de-DE" sz="1100" b="1" i="1" u="none" strike="noStrike" kern="1200" cap="none" spc="0" normalizeH="0" baseline="0" noProof="0" dirty="0" err="1">
                <a:ln>
                  <a:noFill/>
                </a:ln>
                <a:solidFill>
                  <a:srgbClr val="C00000"/>
                </a:solidFill>
                <a:effectLst/>
                <a:uLnTx/>
                <a:uFillTx/>
                <a:latin typeface="Calibri" panose="020F0502020204030204"/>
                <a:ea typeface="+mn-ea"/>
                <a:cs typeface="+mn-cs"/>
              </a:rPr>
              <a:t>efforts</a:t>
            </a:r>
            <a:r>
              <a:rPr kumimoji="0" lang="de-DE" sz="1100" b="1" i="1"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100" b="1" i="1" u="none" strike="noStrike" kern="1200" cap="none" spc="0" normalizeH="0" baseline="0" noProof="0" dirty="0" err="1">
                <a:ln>
                  <a:noFill/>
                </a:ln>
                <a:solidFill>
                  <a:srgbClr val="C00000"/>
                </a:solidFill>
                <a:effectLst/>
                <a:uLnTx/>
                <a:uFillTx/>
                <a:latin typeface="Calibri" panose="020F0502020204030204"/>
                <a:ea typeface="+mn-ea"/>
                <a:cs typeface="+mn-cs"/>
              </a:rPr>
              <a:t>by</a:t>
            </a:r>
            <a:r>
              <a:rPr kumimoji="0" lang="de-DE" sz="1100" b="1" i="1" u="none" strike="noStrike" kern="1200" cap="none" spc="0" normalizeH="0" baseline="0" noProof="0" dirty="0">
                <a:ln>
                  <a:noFill/>
                </a:ln>
                <a:solidFill>
                  <a:srgbClr val="C00000"/>
                </a:solidFill>
                <a:effectLst/>
                <a:uLnTx/>
                <a:uFillTx/>
                <a:latin typeface="Calibri" panose="020F0502020204030204"/>
                <a:ea typeface="+mn-ea"/>
                <a:cs typeface="+mn-cs"/>
              </a:rPr>
              <a:t> Standards SDOs/Fora</a:t>
            </a:r>
          </a:p>
        </p:txBody>
      </p:sp>
      <p:sp>
        <p:nvSpPr>
          <p:cNvPr id="11" name="TextBox 7">
            <a:extLst>
              <a:ext uri="{FF2B5EF4-FFF2-40B4-BE49-F238E27FC236}">
                <a16:creationId xmlns:a16="http://schemas.microsoft.com/office/drawing/2014/main" id="{87E19CCE-0B41-49F5-A94D-173F57423048}"/>
              </a:ext>
            </a:extLst>
          </p:cNvPr>
          <p:cNvSpPr txBox="1"/>
          <p:nvPr/>
        </p:nvSpPr>
        <p:spPr>
          <a:xfrm>
            <a:off x="7691552" y="3652879"/>
            <a:ext cx="1385703" cy="523220"/>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C00000"/>
                </a:solidFill>
                <a:effectLst/>
                <a:uLnTx/>
                <a:uFillTx/>
                <a:latin typeface="Calibri" panose="020F0502020204030204"/>
                <a:ea typeface="+mn-ea"/>
                <a:cs typeface="+mn-cs"/>
              </a:rPr>
              <a:t>ETSI TR 103 </a:t>
            </a:r>
            <a:r>
              <a:rPr kumimoji="0" lang="de-DE" sz="1400" b="1" i="0" u="none" strike="noStrike" kern="1200" cap="none" spc="0" normalizeH="0" baseline="0" noProof="0" dirty="0" smtClean="0">
                <a:ln>
                  <a:noFill/>
                </a:ln>
                <a:solidFill>
                  <a:srgbClr val="C00000"/>
                </a:solidFill>
                <a:effectLst/>
                <a:uLnTx/>
                <a:uFillTx/>
                <a:latin typeface="Calibri" panose="020F0502020204030204"/>
                <a:ea typeface="+mn-ea"/>
                <a:cs typeface="+mn-cs"/>
              </a:rPr>
              <a:t>747</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err="1" smtClean="0">
                <a:ln>
                  <a:noFill/>
                </a:ln>
                <a:solidFill>
                  <a:srgbClr val="C00000"/>
                </a:solidFill>
                <a:effectLst/>
                <a:uLnTx/>
                <a:uFillTx/>
                <a:latin typeface="Calibri" panose="020F0502020204030204"/>
                <a:ea typeface="+mn-ea"/>
                <a:cs typeface="+mn-cs"/>
              </a:rPr>
              <a:t>Has</a:t>
            </a:r>
            <a:r>
              <a:rPr kumimoji="0" lang="de-DE" sz="1400" b="0" i="0" u="none" strike="noStrike" kern="1200" cap="none" spc="0" normalizeH="0" baseline="0" noProof="0" dirty="0" smtClean="0">
                <a:ln>
                  <a:noFill/>
                </a:ln>
                <a:solidFill>
                  <a:srgbClr val="C00000"/>
                </a:solidFill>
                <a:effectLst/>
                <a:uLnTx/>
                <a:uFillTx/>
                <a:latin typeface="Calibri" panose="020F0502020204030204"/>
                <a:ea typeface="+mn-ea"/>
                <a:cs typeface="+mn-cs"/>
              </a:rPr>
              <a:t> </a:t>
            </a:r>
            <a:r>
              <a:rPr kumimoji="0" lang="de-DE" sz="1400" b="0" i="0" u="none" strike="noStrike" kern="1200" cap="none" spc="0" normalizeH="0" baseline="0" noProof="0" dirty="0" err="1" smtClean="0">
                <a:ln>
                  <a:noFill/>
                </a:ln>
                <a:solidFill>
                  <a:srgbClr val="C00000"/>
                </a:solidFill>
                <a:effectLst/>
                <a:uLnTx/>
                <a:uFillTx/>
                <a:latin typeface="Calibri" panose="020F0502020204030204"/>
                <a:ea typeface="+mn-ea"/>
                <a:cs typeface="+mn-cs"/>
              </a:rPr>
              <a:t>Insights</a:t>
            </a:r>
            <a:endParaRPr kumimoji="0" lang="de-DE" sz="1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nvGrpSpPr>
          <p:cNvPr id="12" name="Gruppieren 11"/>
          <p:cNvGrpSpPr/>
          <p:nvPr/>
        </p:nvGrpSpPr>
        <p:grpSpPr>
          <a:xfrm>
            <a:off x="3543300" y="1117829"/>
            <a:ext cx="669471" cy="470263"/>
            <a:chOff x="3543300" y="1110343"/>
            <a:chExt cx="880555" cy="470263"/>
          </a:xfrm>
        </p:grpSpPr>
        <p:grpSp>
          <p:nvGrpSpPr>
            <p:cNvPr id="13" name="Gruppieren 12"/>
            <p:cNvGrpSpPr/>
            <p:nvPr/>
          </p:nvGrpSpPr>
          <p:grpSpPr>
            <a:xfrm>
              <a:off x="3689498" y="1110343"/>
              <a:ext cx="734357" cy="470263"/>
              <a:chOff x="3689498" y="1110343"/>
              <a:chExt cx="734357" cy="470263"/>
            </a:xfrm>
          </p:grpSpPr>
          <p:cxnSp>
            <p:nvCxnSpPr>
              <p:cNvPr id="15" name="Gerader Verbinder 14"/>
              <p:cNvCxnSpPr/>
              <p:nvPr/>
            </p:nvCxnSpPr>
            <p:spPr>
              <a:xfrm flipV="1">
                <a:off x="3716383" y="1110343"/>
                <a:ext cx="0" cy="470263"/>
              </a:xfrm>
              <a:prstGeom prst="line">
                <a:avLst/>
              </a:prstGeom>
              <a:ln w="57150">
                <a:solidFill>
                  <a:srgbClr val="92D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p:nvCxnSpPr>
            <p:spPr>
              <a:xfrm flipH="1" flipV="1">
                <a:off x="3689498" y="1116876"/>
                <a:ext cx="734357" cy="6533"/>
              </a:xfrm>
              <a:prstGeom prst="line">
                <a:avLst/>
              </a:prstGeom>
              <a:ln w="57150">
                <a:solidFill>
                  <a:srgbClr val="92D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4" name="Gerader Verbinder 13"/>
            <p:cNvCxnSpPr/>
            <p:nvPr/>
          </p:nvCxnSpPr>
          <p:spPr>
            <a:xfrm>
              <a:off x="3543300" y="1270635"/>
              <a:ext cx="34616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7" name="Abgerundetes Rechteck 16"/>
          <p:cNvSpPr/>
          <p:nvPr/>
        </p:nvSpPr>
        <p:spPr>
          <a:xfrm>
            <a:off x="4212771" y="899364"/>
            <a:ext cx="1902279" cy="600891"/>
          </a:xfrm>
          <a:prstGeom prst="roundRect">
            <a:avLst/>
          </a:prstGeom>
          <a:solidFill>
            <a:schemeClr val="accent5">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smtClean="0">
                <a:ln>
                  <a:noFill/>
                </a:ln>
                <a:solidFill>
                  <a:srgbClr val="000000"/>
                </a:solidFill>
                <a:effectLst/>
                <a:uLnTx/>
                <a:uFillTx/>
                <a:latin typeface="Calibri" panose="020F0502020204030204"/>
                <a:ea typeface="+mn-ea"/>
                <a:cs typeface="+mn-cs"/>
              </a:rPr>
              <a:t>Service </a:t>
            </a:r>
            <a:r>
              <a:rPr kumimoji="0" lang="de-DE" sz="1200" b="1" i="0" u="none" strike="noStrike" kern="1200" cap="none" spc="0" normalizeH="0" baseline="0" noProof="0" dirty="0" err="1" smtClean="0">
                <a:ln>
                  <a:noFill/>
                </a:ln>
                <a:solidFill>
                  <a:srgbClr val="000000"/>
                </a:solidFill>
                <a:effectLst/>
                <a:uLnTx/>
                <a:uFillTx/>
                <a:latin typeface="Calibri" panose="020F0502020204030204"/>
                <a:ea typeface="+mn-ea"/>
                <a:cs typeface="+mn-cs"/>
              </a:rPr>
              <a:t>Federation</a:t>
            </a:r>
            <a:r>
              <a:rPr kumimoji="0" lang="de-DE" sz="1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de-DE" sz="1200" b="1" i="0" u="none" strike="noStrike" kern="1200" cap="none" spc="0" normalizeH="0" baseline="0" noProof="0" dirty="0" smtClean="0">
                <a:ln>
                  <a:noFill/>
                </a:ln>
                <a:solidFill>
                  <a:srgbClr val="000000"/>
                </a:solidFill>
                <a:effectLst/>
                <a:uLnTx/>
                <a:uFillTx/>
                <a:latin typeface="Calibri" panose="020F0502020204030204"/>
                <a:ea typeface="+mn-ea"/>
                <a:cs typeface="+mn-cs"/>
              </a:rPr>
              <a:t>Orchestration &amp; Management </a:t>
            </a:r>
            <a:r>
              <a:rPr kumimoji="0" lang="de-DE" sz="1200" b="1" i="0" u="none" strike="noStrike" kern="1200" cap="none" spc="0" normalizeH="0" baseline="0" noProof="0" dirty="0" err="1" smtClean="0">
                <a:ln>
                  <a:noFill/>
                </a:ln>
                <a:solidFill>
                  <a:srgbClr val="000000"/>
                </a:solidFill>
                <a:effectLst/>
                <a:uLnTx/>
                <a:uFillTx/>
                <a:latin typeface="Calibri" panose="020F0502020204030204"/>
                <a:ea typeface="+mn-ea"/>
                <a:cs typeface="+mn-cs"/>
              </a:rPr>
              <a:t>Platform</a:t>
            </a:r>
            <a:endParaRPr kumimoji="0" lang="en-US" sz="1200" b="1" i="0" u="none" strike="noStrike" kern="1200" cap="none" spc="0" normalizeH="0" baseline="0" noProof="0" dirty="0" err="1" smtClean="0">
              <a:ln>
                <a:noFill/>
              </a:ln>
              <a:solidFill>
                <a:srgbClr val="000000"/>
              </a:solidFill>
              <a:effectLst/>
              <a:uLnTx/>
              <a:uFillTx/>
              <a:latin typeface="Calibri" panose="020F0502020204030204"/>
              <a:ea typeface="+mn-ea"/>
              <a:cs typeface="+mn-cs"/>
            </a:endParaRPr>
          </a:p>
        </p:txBody>
      </p:sp>
      <p:cxnSp>
        <p:nvCxnSpPr>
          <p:cNvPr id="18" name="Gerader Verbinder 17"/>
          <p:cNvCxnSpPr/>
          <p:nvPr/>
        </p:nvCxnSpPr>
        <p:spPr>
          <a:xfrm flipH="1">
            <a:off x="4572000" y="2018211"/>
            <a:ext cx="378824" cy="0"/>
          </a:xfrm>
          <a:prstGeom prst="line">
            <a:avLst/>
          </a:prstGeom>
          <a:ln w="38100">
            <a:solidFill>
              <a:srgbClr val="92D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Abgerundetes Rechteck 18"/>
          <p:cNvSpPr/>
          <p:nvPr/>
        </p:nvSpPr>
        <p:spPr>
          <a:xfrm>
            <a:off x="4950824" y="1600875"/>
            <a:ext cx="1164226" cy="1064623"/>
          </a:xfrm>
          <a:prstGeom prst="round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smtClean="0">
                <a:ln>
                  <a:noFill/>
                </a:ln>
                <a:solidFill>
                  <a:srgbClr val="000000"/>
                </a:solidFill>
                <a:effectLst/>
                <a:uLnTx/>
                <a:uFillTx/>
                <a:latin typeface="Calibri" panose="020F0502020204030204"/>
                <a:ea typeface="+mn-ea"/>
                <a:cs typeface="+mn-cs"/>
              </a:rPr>
              <a:t>GANA </a:t>
            </a:r>
            <a:r>
              <a:rPr kumimoji="0" lang="de-DE" sz="1400" b="1" i="0" u="none" strike="noStrike" kern="1200" cap="none" spc="0" normalizeH="0" baseline="0" noProof="0" dirty="0" err="1" smtClean="0">
                <a:ln>
                  <a:noFill/>
                </a:ln>
                <a:solidFill>
                  <a:srgbClr val="000000"/>
                </a:solidFill>
                <a:effectLst/>
                <a:uLnTx/>
                <a:uFillTx/>
                <a:latin typeface="Calibri" panose="020F0502020204030204"/>
                <a:ea typeface="+mn-ea"/>
                <a:cs typeface="+mn-cs"/>
              </a:rPr>
              <a:t>KP_x</a:t>
            </a:r>
            <a:r>
              <a:rPr kumimoji="0" lang="de-DE" sz="1400" b="1" i="0" u="none" strike="noStrike" kern="1200" cap="none" spc="0" normalizeH="0" baseline="0" noProof="0" dirty="0" smtClean="0">
                <a:ln>
                  <a:noFill/>
                </a:ln>
                <a:solidFill>
                  <a:srgbClr val="000000"/>
                </a:solidFill>
                <a:effectLst/>
                <a:uLnTx/>
                <a:uFillTx/>
                <a:latin typeface="Calibri" panose="020F0502020204030204"/>
                <a:ea typeface="+mn-ea"/>
                <a:cs typeface="+mn-cs"/>
              </a:rPr>
              <a:t> </a:t>
            </a:r>
            <a:endParaRPr kumimoji="0" lang="en-US" sz="1400" b="1" i="0" u="none" strike="noStrike" kern="1200" cap="none" spc="0" normalizeH="0" baseline="0" noProof="0" dirty="0" err="1" smtClean="0">
              <a:ln>
                <a:noFill/>
              </a:ln>
              <a:solidFill>
                <a:srgbClr val="000000"/>
              </a:solidFill>
              <a:effectLst/>
              <a:uLnTx/>
              <a:uFillTx/>
              <a:latin typeface="Calibri" panose="020F0502020204030204"/>
              <a:ea typeface="+mn-ea"/>
              <a:cs typeface="+mn-cs"/>
            </a:endParaRPr>
          </a:p>
        </p:txBody>
      </p:sp>
      <p:cxnSp>
        <p:nvCxnSpPr>
          <p:cNvPr id="20" name="Gerader Verbinder 19"/>
          <p:cNvCxnSpPr/>
          <p:nvPr/>
        </p:nvCxnSpPr>
        <p:spPr>
          <a:xfrm flipV="1">
            <a:off x="4774549" y="1910711"/>
            <a:ext cx="0" cy="215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itle 2"/>
          <p:cNvSpPr txBox="1">
            <a:spLocks/>
          </p:cNvSpPr>
          <p:nvPr/>
        </p:nvSpPr>
        <p:spPr bwMode="auto">
          <a:xfrm>
            <a:off x="6420394" y="1861307"/>
            <a:ext cx="2656861"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364" bIns="0" numCol="1" anchor="ctr" anchorCtr="0" compatLnSpc="1">
            <a:prstTxWarp prst="textNoShape">
              <a:avLst/>
            </a:prstTxWarp>
          </a:bodyPr>
          <a:lstStyle>
            <a:lvl1pPr algn="just" rtl="0" eaLnBrk="0" fontAlgn="base" hangingPunct="0">
              <a:spcBef>
                <a:spcPct val="0"/>
              </a:spcBef>
              <a:spcAft>
                <a:spcPct val="0"/>
              </a:spcAft>
              <a:defRPr sz="1800" b="1" kern="1200">
                <a:solidFill>
                  <a:schemeClr val="tx1"/>
                </a:solidFill>
                <a:latin typeface="+mj-lt"/>
                <a:ea typeface="ＭＳ Ｐゴシック" charset="0"/>
                <a:cs typeface="ＭＳ Ｐゴシック" charset="0"/>
              </a:defRPr>
            </a:lvl1pPr>
            <a:lvl2pPr algn="just" rtl="0" eaLnBrk="0" fontAlgn="base" hangingPunct="0">
              <a:spcBef>
                <a:spcPct val="0"/>
              </a:spcBef>
              <a:spcAft>
                <a:spcPct val="0"/>
              </a:spcAft>
              <a:defRPr sz="1800" b="1">
                <a:solidFill>
                  <a:schemeClr val="tx1"/>
                </a:solidFill>
                <a:latin typeface="Calibri" pitchFamily="34" charset="0"/>
                <a:ea typeface="ＭＳ Ｐゴシック" charset="0"/>
                <a:cs typeface="ＭＳ Ｐゴシック" charset="0"/>
              </a:defRPr>
            </a:lvl2pPr>
            <a:lvl3pPr algn="just" rtl="0" eaLnBrk="0" fontAlgn="base" hangingPunct="0">
              <a:spcBef>
                <a:spcPct val="0"/>
              </a:spcBef>
              <a:spcAft>
                <a:spcPct val="0"/>
              </a:spcAft>
              <a:defRPr sz="1800" b="1">
                <a:solidFill>
                  <a:schemeClr val="tx1"/>
                </a:solidFill>
                <a:latin typeface="Calibri" pitchFamily="34" charset="0"/>
                <a:ea typeface="ＭＳ Ｐゴシック" charset="0"/>
                <a:cs typeface="ＭＳ Ｐゴシック" charset="0"/>
              </a:defRPr>
            </a:lvl3pPr>
            <a:lvl4pPr algn="just" rtl="0" eaLnBrk="0" fontAlgn="base" hangingPunct="0">
              <a:spcBef>
                <a:spcPct val="0"/>
              </a:spcBef>
              <a:spcAft>
                <a:spcPct val="0"/>
              </a:spcAft>
              <a:defRPr sz="1800" b="1">
                <a:solidFill>
                  <a:schemeClr val="tx1"/>
                </a:solidFill>
                <a:latin typeface="Calibri" pitchFamily="34" charset="0"/>
                <a:ea typeface="ＭＳ Ｐゴシック" charset="0"/>
                <a:cs typeface="ＭＳ Ｐゴシック" charset="0"/>
              </a:defRPr>
            </a:lvl4pPr>
            <a:lvl5pPr algn="just" rtl="0" eaLnBrk="0" fontAlgn="base" hangingPunct="0">
              <a:spcBef>
                <a:spcPct val="0"/>
              </a:spcBef>
              <a:spcAft>
                <a:spcPct val="0"/>
              </a:spcAft>
              <a:defRPr sz="1800" b="1">
                <a:solidFill>
                  <a:schemeClr val="tx1"/>
                </a:solidFill>
                <a:latin typeface="Calibri" pitchFamily="34" charset="0"/>
                <a:ea typeface="ＭＳ Ｐゴシック" charset="0"/>
                <a:cs typeface="ＭＳ Ｐゴシック" charset="0"/>
              </a:defRPr>
            </a:lvl5pPr>
            <a:lvl6pPr marL="342615" algn="l" rtl="0" eaLnBrk="1" fontAlgn="base" hangingPunct="1">
              <a:spcBef>
                <a:spcPct val="0"/>
              </a:spcBef>
              <a:spcAft>
                <a:spcPct val="0"/>
              </a:spcAft>
              <a:defRPr sz="1800" b="1">
                <a:solidFill>
                  <a:schemeClr val="tx1"/>
                </a:solidFill>
                <a:latin typeface="Calibri" pitchFamily="34" charset="0"/>
              </a:defRPr>
            </a:lvl6pPr>
            <a:lvl7pPr marL="685234" algn="l" rtl="0" eaLnBrk="1" fontAlgn="base" hangingPunct="1">
              <a:spcBef>
                <a:spcPct val="0"/>
              </a:spcBef>
              <a:spcAft>
                <a:spcPct val="0"/>
              </a:spcAft>
              <a:defRPr sz="1800" b="1">
                <a:solidFill>
                  <a:schemeClr val="tx1"/>
                </a:solidFill>
                <a:latin typeface="Calibri" pitchFamily="34" charset="0"/>
              </a:defRPr>
            </a:lvl7pPr>
            <a:lvl8pPr marL="1027853" algn="l" rtl="0" eaLnBrk="1" fontAlgn="base" hangingPunct="1">
              <a:spcBef>
                <a:spcPct val="0"/>
              </a:spcBef>
              <a:spcAft>
                <a:spcPct val="0"/>
              </a:spcAft>
              <a:defRPr sz="1800" b="1">
                <a:solidFill>
                  <a:schemeClr val="tx1"/>
                </a:solidFill>
                <a:latin typeface="Calibri" pitchFamily="34" charset="0"/>
              </a:defRPr>
            </a:lvl8pPr>
            <a:lvl9pPr marL="1370471" algn="l" rtl="0" eaLnBrk="1" fontAlgn="base" hangingPunct="1">
              <a:spcBef>
                <a:spcPct val="0"/>
              </a:spcBef>
              <a:spcAft>
                <a:spcPct val="0"/>
              </a:spcAft>
              <a:defRPr sz="1800" b="1">
                <a:solidFill>
                  <a:schemeClr val="tx1"/>
                </a:solidFill>
                <a:latin typeface="Calibri" pitchFamily="34" charset="0"/>
              </a:defRPr>
            </a:lvl9pPr>
          </a:lstStyle>
          <a:p>
            <a:pPr lvl="0" defTabSz="914400"/>
            <a:r>
              <a:rPr kumimoji="0" lang="de-DE" sz="1400" b="1" i="0" u="none" strike="noStrike" kern="1200" cap="none" spc="0" normalizeH="0" baseline="0" noProof="0" dirty="0" err="1" smtClean="0">
                <a:ln>
                  <a:noFill/>
                </a:ln>
                <a:solidFill>
                  <a:srgbClr val="000000"/>
                </a:solidFill>
                <a:effectLst/>
                <a:uLnTx/>
                <a:uFillTx/>
                <a:latin typeface="Calibri Light" panose="020F0302020204030204"/>
                <a:ea typeface="ＭＳ Ｐゴシック" pitchFamily="34" charset="-128"/>
              </a:rPr>
              <a:t>What</a:t>
            </a:r>
            <a:r>
              <a:rPr kumimoji="0" lang="de-DE" sz="1400" b="1" i="0" u="none" strike="noStrike" kern="1200" cap="none" spc="0" normalizeH="0" baseline="0" noProof="0" dirty="0" smtClean="0">
                <a:ln>
                  <a:noFill/>
                </a:ln>
                <a:solidFill>
                  <a:srgbClr val="000000"/>
                </a:solidFill>
                <a:effectLst/>
                <a:uLnTx/>
                <a:uFillTx/>
                <a:latin typeface="Calibri Light" panose="020F0302020204030204"/>
                <a:ea typeface="ＭＳ Ｐゴシック" pitchFamily="34" charset="-128"/>
              </a:rPr>
              <a:t> </a:t>
            </a:r>
            <a:r>
              <a:rPr kumimoji="0" lang="de-DE" sz="1400" b="1" i="0" u="none" strike="noStrike" kern="1200" cap="none" spc="0" normalizeH="0" baseline="0" noProof="0" dirty="0" err="1" smtClean="0">
                <a:ln>
                  <a:noFill/>
                </a:ln>
                <a:solidFill>
                  <a:srgbClr val="000000"/>
                </a:solidFill>
                <a:effectLst/>
                <a:uLnTx/>
                <a:uFillTx/>
                <a:latin typeface="Calibri Light" panose="020F0302020204030204"/>
                <a:ea typeface="ＭＳ Ｐゴシック" pitchFamily="34" charset="-128"/>
              </a:rPr>
              <a:t>the</a:t>
            </a:r>
            <a:r>
              <a:rPr kumimoji="0" lang="de-DE" sz="1400" b="1" i="0" u="none" strike="noStrike" kern="1200" cap="none" spc="0" normalizeH="0" baseline="0" noProof="0" dirty="0" smtClean="0">
                <a:ln>
                  <a:noFill/>
                </a:ln>
                <a:solidFill>
                  <a:srgbClr val="000000"/>
                </a:solidFill>
                <a:effectLst/>
                <a:uLnTx/>
                <a:uFillTx/>
                <a:latin typeface="Calibri Light" panose="020F0302020204030204"/>
                <a:ea typeface="ＭＳ Ｐゴシック" pitchFamily="34" charset="-128"/>
              </a:rPr>
              <a:t> </a:t>
            </a:r>
            <a:r>
              <a:rPr lang="de-DE" sz="1400" dirty="0">
                <a:solidFill>
                  <a:srgbClr val="000000"/>
                </a:solidFill>
                <a:latin typeface="Calibri Light" panose="020F0302020204030204"/>
                <a:ea typeface="ＭＳ Ｐゴシック" pitchFamily="34" charset="-128"/>
              </a:rPr>
              <a:t>NIST </a:t>
            </a:r>
            <a:r>
              <a:rPr lang="de-DE" sz="1400" dirty="0" smtClean="0">
                <a:solidFill>
                  <a:srgbClr val="000000"/>
                </a:solidFill>
                <a:latin typeface="Calibri Light" panose="020F0302020204030204"/>
                <a:ea typeface="ＭＳ Ｐゴシック" pitchFamily="34" charset="-128"/>
              </a:rPr>
              <a:t>MDKP-PWG </a:t>
            </a:r>
            <a:r>
              <a:rPr kumimoji="0" lang="de-DE" sz="1400" b="1" i="0" u="none" strike="noStrike" kern="1200" cap="none" spc="0" normalizeH="0" baseline="0" noProof="0" dirty="0" err="1" smtClean="0">
                <a:ln>
                  <a:noFill/>
                </a:ln>
                <a:solidFill>
                  <a:srgbClr val="000000"/>
                </a:solidFill>
                <a:effectLst/>
                <a:uLnTx/>
                <a:uFillTx/>
                <a:latin typeface="Calibri Light" panose="020F0302020204030204"/>
                <a:ea typeface="ＭＳ Ｐゴシック" pitchFamily="34" charset="-128"/>
              </a:rPr>
              <a:t>should</a:t>
            </a:r>
            <a:r>
              <a:rPr kumimoji="0" lang="de-DE" sz="1400" b="1" i="0" u="none" strike="noStrike" kern="1200" cap="none" spc="0" normalizeH="0" baseline="0" noProof="0" dirty="0" smtClean="0">
                <a:ln>
                  <a:noFill/>
                </a:ln>
                <a:solidFill>
                  <a:srgbClr val="000000"/>
                </a:solidFill>
                <a:effectLst/>
                <a:uLnTx/>
                <a:uFillTx/>
                <a:latin typeface="Calibri Light" panose="020F0302020204030204"/>
                <a:ea typeface="ＭＳ Ｐゴシック" pitchFamily="34" charset="-128"/>
              </a:rPr>
              <a:t> </a:t>
            </a:r>
            <a:r>
              <a:rPr kumimoji="0" lang="de-DE" sz="1400" b="1" i="0" u="none" strike="noStrike" kern="1200" cap="none" spc="0" normalizeH="0" baseline="0" noProof="0" dirty="0" err="1" smtClean="0">
                <a:ln>
                  <a:noFill/>
                </a:ln>
                <a:solidFill>
                  <a:srgbClr val="000000"/>
                </a:solidFill>
                <a:effectLst/>
                <a:uLnTx/>
                <a:uFillTx/>
                <a:latin typeface="Calibri Light" panose="020F0302020204030204"/>
                <a:ea typeface="ＭＳ Ｐゴシック" pitchFamily="34" charset="-128"/>
              </a:rPr>
              <a:t>work</a:t>
            </a:r>
            <a:r>
              <a:rPr kumimoji="0" lang="de-DE" sz="1400" b="1" i="0" u="none" strike="noStrike" kern="1200" cap="none" spc="0" normalizeH="0" baseline="0" noProof="0" dirty="0" smtClean="0">
                <a:ln>
                  <a:noFill/>
                </a:ln>
                <a:solidFill>
                  <a:srgbClr val="000000"/>
                </a:solidFill>
                <a:effectLst/>
                <a:uLnTx/>
                <a:uFillTx/>
                <a:latin typeface="Calibri Light" panose="020F0302020204030204"/>
                <a:ea typeface="ＭＳ Ｐゴシック" pitchFamily="34" charset="-128"/>
              </a:rPr>
              <a:t> on: </a:t>
            </a:r>
          </a:p>
          <a:p>
            <a:pPr marL="228600" marR="0" lvl="0" indent="-228600" algn="just" defTabSz="914400" rtl="0" eaLnBrk="0" fontAlgn="base" latinLnBrk="0" hangingPunct="0">
              <a:lnSpc>
                <a:spcPct val="100000"/>
              </a:lnSpc>
              <a:spcBef>
                <a:spcPct val="0"/>
              </a:spcBef>
              <a:spcAft>
                <a:spcPct val="0"/>
              </a:spcAft>
              <a:buClrTx/>
              <a:buSzTx/>
              <a:buFont typeface="+mj-lt"/>
              <a:buAutoNum type="arabicPeriod"/>
              <a:tabLst/>
              <a:defRPr/>
            </a:pP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Generic</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Architecture</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Framework</a:t>
            </a:r>
          </a:p>
          <a:p>
            <a:pPr marL="228600" marR="0" lvl="0" indent="-228600" algn="just" defTabSz="914400" rtl="0" eaLnBrk="0" fontAlgn="base" latinLnBrk="0" hangingPunct="0">
              <a:lnSpc>
                <a:spcPct val="100000"/>
              </a:lnSpc>
              <a:spcBef>
                <a:spcPct val="0"/>
              </a:spcBef>
              <a:spcAft>
                <a:spcPct val="0"/>
              </a:spcAft>
              <a:buClrTx/>
              <a:buSzTx/>
              <a:buFont typeface="+mj-lt"/>
              <a:buAutoNum type="arabicPeriod"/>
              <a:tabLst/>
              <a:defRPr/>
            </a:pP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Types</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of</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GANA KPs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and</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Integration Interfaces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Scope</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for</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specific</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KPs (Selected KPs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and</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Selected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Scope</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a:t>
            </a:r>
            <a:endParaRPr kumimoji="0" lang="en-US"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endParaRPr>
          </a:p>
          <a:p>
            <a:pPr marL="228600" marR="0" lvl="0" indent="-228600" algn="just" defTabSz="914400" rtl="0" eaLnBrk="0" fontAlgn="base" latinLnBrk="0" hangingPunct="0">
              <a:lnSpc>
                <a:spcPct val="100000"/>
              </a:lnSpc>
              <a:spcBef>
                <a:spcPct val="0"/>
              </a:spcBef>
              <a:spcAft>
                <a:spcPct val="0"/>
              </a:spcAft>
              <a:buClrTx/>
              <a:buSzTx/>
              <a:buFont typeface="+mj-lt"/>
              <a:buAutoNum type="arabicPeriod"/>
              <a:tabLst/>
              <a:defRPr/>
            </a:pPr>
            <a:r>
              <a:rPr kumimoji="0" lang="en-US"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Requirements for Knowledge Plane (KP) Platforms Driven Networking (including KP  Governance and KP-to-KP Federations)</a:t>
            </a:r>
          </a:p>
          <a:p>
            <a:pPr marL="228600" marR="0" lvl="0" indent="-228600" algn="just" defTabSz="914400" rtl="0" eaLnBrk="0" fontAlgn="base" latinLnBrk="0" hangingPunct="0">
              <a:lnSpc>
                <a:spcPct val="100000"/>
              </a:lnSpc>
              <a:spcBef>
                <a:spcPct val="0"/>
              </a:spcBef>
              <a:spcAft>
                <a:spcPct val="0"/>
              </a:spcAft>
              <a:buClrTx/>
              <a:buSzTx/>
              <a:buFont typeface="+mj-lt"/>
              <a:buAutoNum type="arabicPeriod"/>
              <a:tabLst/>
              <a:defRPr/>
            </a:pP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APIs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for</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GANA KP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Integrations</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with</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other</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systems</a:t>
            </a:r>
            <a:endPar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endParaRPr>
          </a:p>
          <a:p>
            <a:pPr marL="228600" marR="0" lvl="0" indent="-228600" algn="just" defTabSz="914400" rtl="0" eaLnBrk="0" fontAlgn="base" latinLnBrk="0" hangingPunct="0">
              <a:lnSpc>
                <a:spcPct val="100000"/>
              </a:lnSpc>
              <a:spcBef>
                <a:spcPct val="0"/>
              </a:spcBef>
              <a:spcAft>
                <a:spcPct val="0"/>
              </a:spcAft>
              <a:buClrTx/>
              <a:buSzTx/>
              <a:buFont typeface="+mj-lt"/>
              <a:buAutoNum type="arabicPeriod"/>
              <a:tabLst/>
              <a:defRPr/>
            </a:pP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Application</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of</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Zero Trust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Principles</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in GANA KP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Federations</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a:t>
            </a:r>
          </a:p>
          <a:p>
            <a:pPr marL="228600" marR="0" lvl="0" indent="-228600" algn="just" defTabSz="914400" rtl="0" eaLnBrk="0" fontAlgn="base" latinLnBrk="0" hangingPunct="0">
              <a:lnSpc>
                <a:spcPct val="100000"/>
              </a:lnSpc>
              <a:spcBef>
                <a:spcPct val="0"/>
              </a:spcBef>
              <a:spcAft>
                <a:spcPct val="0"/>
              </a:spcAft>
              <a:buClrTx/>
              <a:buSzTx/>
              <a:buFont typeface="+mj-lt"/>
              <a:buAutoNum type="arabicPeriod"/>
              <a:tabLst/>
              <a:defRPr/>
            </a:pP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Liaisons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with</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a:t>
            </a:r>
            <a:r>
              <a:rPr kumimoji="0" lang="de-DE" sz="1100" b="1" i="0" u="none" strike="noStrike" kern="1200" cap="none" spc="0" normalizeH="0" baseline="0" noProof="0" dirty="0" err="1" smtClean="0">
                <a:ln>
                  <a:noFill/>
                </a:ln>
                <a:solidFill>
                  <a:srgbClr val="3E484F"/>
                </a:solidFill>
                <a:effectLst/>
                <a:uLnTx/>
                <a:uFillTx/>
                <a:latin typeface="Calibri Light" panose="020F0302020204030204"/>
                <a:ea typeface="ＭＳ Ｐゴシック" pitchFamily="34" charset="-128"/>
              </a:rPr>
              <a:t>some</a:t>
            </a:r>
            <a:r>
              <a:rPr kumimoji="0" lang="de-DE" sz="1100" b="1" i="0" u="none" strike="noStrike" kern="1200" cap="none" spc="0" normalizeH="0" baseline="0" noProof="0" dirty="0" smtClean="0">
                <a:ln>
                  <a:noFill/>
                </a:ln>
                <a:solidFill>
                  <a:srgbClr val="3E484F"/>
                </a:solidFill>
                <a:effectLst/>
                <a:uLnTx/>
                <a:uFillTx/>
                <a:latin typeface="Calibri Light" panose="020F0302020204030204"/>
                <a:ea typeface="ＭＳ Ｐゴシック" pitchFamily="34" charset="-128"/>
              </a:rPr>
              <a:t> SDOs/Fora Group</a:t>
            </a:r>
            <a:endParaRPr kumimoji="0" lang="en-GB" sz="1100" b="1" i="0" u="none" strike="noStrike" kern="1200" cap="none" spc="0" normalizeH="0" baseline="0" noProof="0" dirty="0">
              <a:ln>
                <a:noFill/>
              </a:ln>
              <a:solidFill>
                <a:srgbClr val="3E484F"/>
              </a:solidFill>
              <a:effectLst/>
              <a:uLnTx/>
              <a:uFillTx/>
              <a:latin typeface="Calibri Light" panose="020F0302020204030204"/>
              <a:ea typeface="ＭＳ Ｐゴシック" pitchFamily="34" charset="-128"/>
            </a:endParaRPr>
          </a:p>
        </p:txBody>
      </p:sp>
    </p:spTree>
    <p:extLst>
      <p:ext uri="{BB962C8B-B14F-4D97-AF65-F5344CB8AC3E}">
        <p14:creationId xmlns:p14="http://schemas.microsoft.com/office/powerpoint/2010/main" val="30663233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6800" y="546972"/>
            <a:ext cx="7538034" cy="632615"/>
          </a:xfrm>
        </p:spPr>
        <p:txBody>
          <a:bodyPr/>
          <a:lstStyle/>
          <a:p>
            <a:r>
              <a:rPr lang="en-GB" sz="1800" dirty="0" smtClean="0"/>
              <a:t>ETSI </a:t>
            </a:r>
            <a:r>
              <a:rPr lang="en-GB" sz="1800" dirty="0"/>
              <a:t>GANA Framework alignment with </a:t>
            </a:r>
            <a:r>
              <a:rPr lang="en-GB" sz="1800" dirty="0" err="1"/>
              <a:t>TMForum</a:t>
            </a:r>
            <a:r>
              <a:rPr lang="en-GB" sz="1800" dirty="0"/>
              <a:t> Autonomous </a:t>
            </a:r>
            <a:r>
              <a:rPr lang="en-GB" sz="1800" dirty="0" smtClean="0"/>
              <a:t>Networks (ANs) </a:t>
            </a:r>
            <a:r>
              <a:rPr lang="en-GB" sz="1800" dirty="0"/>
              <a:t>Framework (comparison performed during TC INT#44, Sept 4</a:t>
            </a:r>
            <a:r>
              <a:rPr lang="en-GB" sz="1800" baseline="30000" dirty="0"/>
              <a:t>th</a:t>
            </a:r>
            <a:r>
              <a:rPr lang="en-GB" sz="1800" dirty="0"/>
              <a:t> 2019, Paris). </a:t>
            </a:r>
            <a:r>
              <a:rPr lang="en-GB" sz="2700" dirty="0"/>
              <a:t/>
            </a:r>
            <a:br>
              <a:rPr lang="en-GB" sz="2700" dirty="0"/>
            </a:br>
            <a:endParaRPr lang="fr-FR" dirty="0"/>
          </a:p>
        </p:txBody>
      </p:sp>
      <p:sp>
        <p:nvSpPr>
          <p:cNvPr id="4" name="Espace réservé du pied de page 3"/>
          <p:cNvSpPr>
            <a:spLocks noGrp="1"/>
          </p:cNvSpPr>
          <p:nvPr>
            <p:ph type="ftr" sz="quarter" idx="3"/>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
        <p:nvSpPr>
          <p:cNvPr id="5" name="Rectangle à coins arrondis 4"/>
          <p:cNvSpPr/>
          <p:nvPr/>
        </p:nvSpPr>
        <p:spPr>
          <a:xfrm>
            <a:off x="116800" y="1192166"/>
            <a:ext cx="4951683" cy="3708737"/>
          </a:xfrm>
          <a:prstGeom prst="roundRect">
            <a:avLst>
              <a:gd name="adj" fmla="val 5613"/>
            </a:avLst>
          </a:prstGeom>
          <a:solidFill>
            <a:schemeClr val="bg2"/>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err="1">
              <a:ln>
                <a:noFill/>
              </a:ln>
              <a:solidFill>
                <a:srgbClr val="A0CBED"/>
              </a:solidFill>
              <a:effectLst/>
              <a:uLnTx/>
              <a:uFillTx/>
              <a:latin typeface="Calibri" panose="020F0502020204030204"/>
              <a:ea typeface="+mn-ea"/>
              <a:cs typeface="+mn-cs"/>
            </a:endParaRPr>
          </a:p>
        </p:txBody>
      </p:sp>
      <p:sp>
        <p:nvSpPr>
          <p:cNvPr id="6" name="Rectangle à coins arrondis 5"/>
          <p:cNvSpPr/>
          <p:nvPr/>
        </p:nvSpPr>
        <p:spPr>
          <a:xfrm>
            <a:off x="5227672" y="1218098"/>
            <a:ext cx="3785636" cy="3682806"/>
          </a:xfrm>
          <a:prstGeom prst="roundRect">
            <a:avLst>
              <a:gd name="adj" fmla="val 5613"/>
            </a:avLst>
          </a:prstGeom>
          <a:solidFill>
            <a:schemeClr val="bg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err="1">
              <a:ln>
                <a:noFill/>
              </a:ln>
              <a:solidFill>
                <a:srgbClr val="A0CBED"/>
              </a:solidFill>
              <a:effectLst/>
              <a:uLnTx/>
              <a:uFillTx/>
              <a:latin typeface="Calibri" panose="020F0502020204030204"/>
              <a:ea typeface="+mn-ea"/>
              <a:cs typeface="+mn-cs"/>
            </a:endParaRPr>
          </a:p>
        </p:txBody>
      </p:sp>
      <p:sp>
        <p:nvSpPr>
          <p:cNvPr id="7" name="Espace réservé du pied de page 3"/>
          <p:cNvSpPr txBox="1">
            <a:spLocks/>
          </p:cNvSpPr>
          <p:nvPr/>
        </p:nvSpPr>
        <p:spPr>
          <a:xfrm>
            <a:off x="667657" y="4856640"/>
            <a:ext cx="3086100" cy="351754"/>
          </a:xfrm>
          <a:prstGeom prst="rect">
            <a:avLst/>
          </a:prstGeom>
        </p:spPr>
        <p:txBody>
          <a:bodyP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pic>
        <p:nvPicPr>
          <p:cNvPr id="8" name="Image 7"/>
          <p:cNvPicPr>
            <a:picLocks noChangeAspect="1"/>
          </p:cNvPicPr>
          <p:nvPr/>
        </p:nvPicPr>
        <p:blipFill>
          <a:blip r:embed="rId3"/>
          <a:stretch>
            <a:fillRect/>
          </a:stretch>
        </p:blipFill>
        <p:spPr>
          <a:xfrm>
            <a:off x="274519" y="1157756"/>
            <a:ext cx="4493569" cy="3633990"/>
          </a:xfrm>
          <a:prstGeom prst="rect">
            <a:avLst/>
          </a:prstGeom>
        </p:spPr>
      </p:pic>
      <p:sp>
        <p:nvSpPr>
          <p:cNvPr id="9" name="Flèche vers le haut 8"/>
          <p:cNvSpPr/>
          <p:nvPr/>
        </p:nvSpPr>
        <p:spPr>
          <a:xfrm>
            <a:off x="4713347" y="2060080"/>
            <a:ext cx="98304" cy="2566073"/>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err="1">
              <a:ln>
                <a:noFill/>
              </a:ln>
              <a:solidFill>
                <a:srgbClr val="A0CBED"/>
              </a:solidFill>
              <a:effectLst/>
              <a:uLnTx/>
              <a:uFillTx/>
              <a:latin typeface="Calibri" panose="020F0502020204030204"/>
              <a:ea typeface="+mn-ea"/>
              <a:cs typeface="+mn-cs"/>
            </a:endParaRPr>
          </a:p>
        </p:txBody>
      </p:sp>
      <p:sp>
        <p:nvSpPr>
          <p:cNvPr id="10" name="ZoneTexte 9"/>
          <p:cNvSpPr txBox="1"/>
          <p:nvPr/>
        </p:nvSpPr>
        <p:spPr>
          <a:xfrm rot="16200000">
            <a:off x="3706646" y="3075191"/>
            <a:ext cx="2340705"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err="1">
                <a:ln>
                  <a:noFill/>
                </a:ln>
                <a:solidFill>
                  <a:srgbClr val="000000"/>
                </a:solidFill>
                <a:effectLst/>
                <a:uLnTx/>
                <a:uFillTx/>
                <a:latin typeface="Calibri" panose="020F0502020204030204"/>
                <a:ea typeface="+mn-ea"/>
                <a:cs typeface="+mn-cs"/>
              </a:rPr>
              <a:t>Aligned</a:t>
            </a:r>
            <a:r>
              <a:rPr kumimoji="0" lang="fr-FR" sz="105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1050" b="1" i="0" u="none" strike="noStrike" kern="1200" cap="none" spc="0" normalizeH="0" baseline="0" noProof="0" dirty="0" err="1">
                <a:ln>
                  <a:noFill/>
                </a:ln>
                <a:solidFill>
                  <a:srgbClr val="000000"/>
                </a:solidFill>
                <a:effectLst/>
                <a:uLnTx/>
                <a:uFillTx/>
                <a:latin typeface="Calibri" panose="020F0502020204030204"/>
                <a:ea typeface="+mn-ea"/>
                <a:cs typeface="+mn-cs"/>
              </a:rPr>
              <a:t>with</a:t>
            </a:r>
            <a:r>
              <a:rPr kumimoji="0" lang="fr-FR" sz="105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1050" b="1" i="0" u="none" strike="noStrike" kern="1200" cap="none" spc="0" normalizeH="0" baseline="0" noProof="0" dirty="0" err="1">
                <a:ln>
                  <a:noFill/>
                </a:ln>
                <a:solidFill>
                  <a:srgbClr val="000000"/>
                </a:solidFill>
                <a:effectLst/>
                <a:uLnTx/>
                <a:uFillTx/>
                <a:latin typeface="Calibri" panose="020F0502020204030204"/>
                <a:ea typeface="+mn-ea"/>
                <a:cs typeface="+mn-cs"/>
              </a:rPr>
              <a:t>TMForum</a:t>
            </a:r>
            <a:r>
              <a:rPr kumimoji="0" lang="fr-FR" sz="1050" b="1" i="0" u="none" strike="noStrike" kern="1200" cap="none" spc="0" normalizeH="0" baseline="0" noProof="0" dirty="0">
                <a:ln>
                  <a:noFill/>
                </a:ln>
                <a:solidFill>
                  <a:srgbClr val="000000"/>
                </a:solidFill>
                <a:effectLst/>
                <a:uLnTx/>
                <a:uFillTx/>
                <a:latin typeface="Calibri" panose="020F0502020204030204"/>
                <a:ea typeface="+mn-ea"/>
                <a:cs typeface="+mn-cs"/>
              </a:rPr>
              <a:t> AN Framework</a:t>
            </a:r>
          </a:p>
        </p:txBody>
      </p:sp>
      <p:pic>
        <p:nvPicPr>
          <p:cNvPr id="11" name="Image 10"/>
          <p:cNvPicPr>
            <a:picLocks noChangeAspect="1"/>
          </p:cNvPicPr>
          <p:nvPr/>
        </p:nvPicPr>
        <p:blipFill>
          <a:blip r:embed="rId4"/>
          <a:stretch>
            <a:fillRect/>
          </a:stretch>
        </p:blipFill>
        <p:spPr>
          <a:xfrm>
            <a:off x="5364690" y="1169520"/>
            <a:ext cx="3511601" cy="3633990"/>
          </a:xfrm>
          <a:prstGeom prst="rect">
            <a:avLst/>
          </a:prstGeom>
        </p:spPr>
      </p:pic>
      <p:sp>
        <p:nvSpPr>
          <p:cNvPr id="12" name="ZoneTexte 11"/>
          <p:cNvSpPr txBox="1"/>
          <p:nvPr/>
        </p:nvSpPr>
        <p:spPr>
          <a:xfrm>
            <a:off x="4754193" y="867247"/>
            <a:ext cx="4430315"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TMForum</a:t>
            </a:r>
            <a:r>
              <a:rPr kumimoji="0" lang="en-US"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 Autonomous Network Framework</a:t>
            </a:r>
            <a:endParaRPr kumimoji="0" lang="fr-FR" sz="1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p:txBody>
      </p:sp>
      <p:graphicFrame>
        <p:nvGraphicFramePr>
          <p:cNvPr id="13" name="Objet 12"/>
          <p:cNvGraphicFramePr>
            <a:graphicFrameLocks noChangeAspect="1"/>
          </p:cNvGraphicFramePr>
          <p:nvPr>
            <p:extLst>
              <p:ext uri="{D42A27DB-BD31-4B8C-83A1-F6EECF244321}">
                <p14:modId xmlns:p14="http://schemas.microsoft.com/office/powerpoint/2010/main" val="390540190"/>
              </p:ext>
            </p:extLst>
          </p:nvPr>
        </p:nvGraphicFramePr>
        <p:xfrm>
          <a:off x="6969125" y="601663"/>
          <a:ext cx="1403350" cy="261937"/>
        </p:xfrm>
        <a:graphic>
          <a:graphicData uri="http://schemas.openxmlformats.org/presentationml/2006/ole">
            <mc:AlternateContent xmlns:mc="http://schemas.openxmlformats.org/markup-compatibility/2006">
              <mc:Choice xmlns:v="urn:schemas-microsoft-com:vml" Requires="v">
                <p:oleObj spid="_x0000_s4149" name="Objekt-Manager-Shellobjekt" showAsIcon="1" r:id="rId5" imgW="1870560" imgH="349200" progId="Package">
                  <p:embed/>
                </p:oleObj>
              </mc:Choice>
              <mc:Fallback>
                <p:oleObj name="Objekt-Manager-Shellobjekt" showAsIcon="1" r:id="rId5" imgW="1870560" imgH="349200" progId="Package">
                  <p:embed/>
                  <p:pic>
                    <p:nvPicPr>
                      <p:cNvPr id="13" name="Objet 12"/>
                      <p:cNvPicPr/>
                      <p:nvPr/>
                    </p:nvPicPr>
                    <p:blipFill>
                      <a:blip r:embed="rId6"/>
                      <a:stretch>
                        <a:fillRect/>
                      </a:stretch>
                    </p:blipFill>
                    <p:spPr>
                      <a:xfrm>
                        <a:off x="6969125" y="601663"/>
                        <a:ext cx="1403350" cy="261937"/>
                      </a:xfrm>
                      <a:prstGeom prst="rect">
                        <a:avLst/>
                      </a:prstGeom>
                    </p:spPr>
                  </p:pic>
                </p:oleObj>
              </mc:Fallback>
            </mc:AlternateContent>
          </a:graphicData>
        </a:graphic>
      </p:graphicFrame>
      <p:sp>
        <p:nvSpPr>
          <p:cNvPr id="14" name="ZoneTexte 13"/>
          <p:cNvSpPr txBox="1"/>
          <p:nvPr/>
        </p:nvSpPr>
        <p:spPr>
          <a:xfrm>
            <a:off x="1900887" y="4863793"/>
            <a:ext cx="5545888"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35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ETSI GANA Framework and </a:t>
            </a:r>
            <a:r>
              <a:rPr kumimoji="0" lang="fr-FR" sz="135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TMForum</a:t>
            </a:r>
            <a:r>
              <a:rPr kumimoji="0" lang="fr-FR" sz="135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fr-FR" sz="135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ODA </a:t>
            </a:r>
            <a:r>
              <a:rPr lang="fr-FR" sz="1350" b="1" dirty="0" smtClean="0">
                <a:solidFill>
                  <a:srgbClr val="000000"/>
                </a:solidFill>
                <a:effectLst>
                  <a:outerShdw blurRad="38100" dist="38100" dir="2700000" algn="tl">
                    <a:srgbClr val="000000">
                      <a:alpha val="43137"/>
                    </a:srgbClr>
                  </a:outerShdw>
                </a:effectLst>
                <a:latin typeface="Calibri" panose="020F0502020204030204"/>
              </a:rPr>
              <a:t>&amp; </a:t>
            </a:r>
            <a:r>
              <a:rPr kumimoji="0" lang="fr-FR" sz="135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AN </a:t>
            </a:r>
            <a:r>
              <a:rPr kumimoji="0" lang="fr-FR" sz="135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Framework are </a:t>
            </a:r>
            <a:r>
              <a:rPr kumimoji="0" lang="fr-FR" sz="135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aligned</a:t>
            </a:r>
            <a:endParaRPr kumimoji="0" lang="fr-FR" sz="135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5" name="Flèche vers le haut 14"/>
          <p:cNvSpPr/>
          <p:nvPr/>
        </p:nvSpPr>
        <p:spPr>
          <a:xfrm rot="5400000">
            <a:off x="826553" y="4194070"/>
            <a:ext cx="364580" cy="1639915"/>
          </a:xfrm>
          <a:prstGeom prst="upArrow">
            <a:avLst>
              <a:gd name="adj1" fmla="val 35997"/>
              <a:gd name="adj2" fmla="val 50000"/>
            </a:avLst>
          </a:prstGeom>
          <a:solidFill>
            <a:schemeClr val="accent2">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err="1">
              <a:ln>
                <a:noFill/>
              </a:ln>
              <a:solidFill>
                <a:srgbClr val="A0CBED"/>
              </a:solidFill>
              <a:effectLst/>
              <a:uLnTx/>
              <a:uFillTx/>
              <a:latin typeface="Calibri" panose="020F0502020204030204"/>
              <a:ea typeface="+mn-ea"/>
              <a:cs typeface="+mn-cs"/>
            </a:endParaRPr>
          </a:p>
        </p:txBody>
      </p:sp>
      <p:sp>
        <p:nvSpPr>
          <p:cNvPr id="16" name="Flèche vers le haut 15"/>
          <p:cNvSpPr/>
          <p:nvPr/>
        </p:nvSpPr>
        <p:spPr>
          <a:xfrm rot="16200000">
            <a:off x="7951981" y="4226669"/>
            <a:ext cx="377326" cy="1611693"/>
          </a:xfrm>
          <a:prstGeom prst="upArrow">
            <a:avLst>
              <a:gd name="adj1" fmla="val 35997"/>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err="1">
              <a:ln>
                <a:noFill/>
              </a:ln>
              <a:solidFill>
                <a:srgbClr val="A0CBED"/>
              </a:solidFill>
              <a:effectLst/>
              <a:uLnTx/>
              <a:uFillTx/>
              <a:latin typeface="Calibri" panose="020F0502020204030204"/>
              <a:ea typeface="+mn-ea"/>
              <a:cs typeface="+mn-cs"/>
            </a:endParaRPr>
          </a:p>
        </p:txBody>
      </p:sp>
      <p:sp>
        <p:nvSpPr>
          <p:cNvPr id="17" name="ZoneTexte 16"/>
          <p:cNvSpPr txBox="1"/>
          <p:nvPr/>
        </p:nvSpPr>
        <p:spPr>
          <a:xfrm>
            <a:off x="244871" y="807958"/>
            <a:ext cx="4386072"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GANA Scenarios, Use Cases &amp; Requirements</a:t>
            </a:r>
            <a:endParaRPr kumimoji="0" lang="fr-FR" sz="18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5653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2"/>
          <p:cNvSpPr txBox="1">
            <a:spLocks/>
          </p:cNvSpPr>
          <p:nvPr/>
        </p:nvSpPr>
        <p:spPr>
          <a:xfrm>
            <a:off x="1698173" y="2028360"/>
            <a:ext cx="6530570" cy="640483"/>
          </a:xfrm>
          <a:prstGeom prst="rect">
            <a:avLst/>
          </a:prstGeom>
        </p:spPr>
        <p:txBody>
          <a:bodyPr vert="horz" lIns="81659" tIns="40829" rIns="81659" bIns="40829" rtlCol="0" anchor="b">
            <a:noAutofit/>
          </a:bodyPr>
          <a:lstStyle>
            <a:lvl1pPr algn="l" defTabSz="914400" rtl="0" eaLnBrk="1" latinLnBrk="0" hangingPunct="1">
              <a:lnSpc>
                <a:spcPts val="3000"/>
              </a:lnSpc>
              <a:spcBef>
                <a:spcPct val="0"/>
              </a:spcBef>
              <a:buNone/>
              <a:defRPr sz="3000" b="0" kern="1200" baseline="0">
                <a:solidFill>
                  <a:schemeClr val="accent1"/>
                </a:solidFill>
                <a:latin typeface="+mn-lt"/>
                <a:ea typeface="+mj-ea"/>
                <a:cs typeface="Tahoma" panose="020B0604030504040204" pitchFamily="34" charset="0"/>
              </a:defRPr>
            </a:lvl1pPr>
          </a:lstStyle>
          <a:p>
            <a:pPr marL="0" marR="0" lvl="0" indent="0" algn="ctr" defTabSz="685800" rtl="0" eaLnBrk="1" fontAlgn="auto" latinLnBrk="0" hangingPunct="1">
              <a:lnSpc>
                <a:spcPts val="2250"/>
              </a:lnSpc>
              <a:spcBef>
                <a:spcPct val="0"/>
              </a:spcBef>
              <a:spcAft>
                <a:spcPts val="0"/>
              </a:spcAft>
              <a:buClrTx/>
              <a:buSzTx/>
              <a:buFontTx/>
              <a:buNone/>
              <a:tabLst/>
              <a:defRPr/>
            </a:pPr>
            <a:r>
              <a:rPr kumimoji="0" lang="de-DE" sz="3200" b="1" i="0" u="none" strike="noStrike" kern="1200" cap="none" spc="0" normalizeH="0" baseline="0" noProof="0" dirty="0" smtClean="0">
                <a:ln>
                  <a:noFill/>
                </a:ln>
                <a:solidFill>
                  <a:srgbClr val="03629F"/>
                </a:solidFill>
                <a:effectLst/>
                <a:uLnTx/>
                <a:uFillTx/>
                <a:latin typeface="Calibri" panose="020F0502020204030204"/>
                <a:ea typeface="+mj-ea"/>
                <a:cs typeface="Tahoma" panose="020B0604030504040204" pitchFamily="34" charset="0"/>
              </a:rPr>
              <a:t>KP </a:t>
            </a:r>
            <a:r>
              <a:rPr kumimoji="0" lang="de-DE" sz="3200" b="1" i="0" u="none" strike="noStrike" kern="1200" cap="none" spc="0" normalizeH="0" baseline="0" noProof="0" dirty="0" err="1" smtClean="0">
                <a:ln>
                  <a:noFill/>
                </a:ln>
                <a:solidFill>
                  <a:srgbClr val="03629F"/>
                </a:solidFill>
                <a:effectLst/>
                <a:uLnTx/>
                <a:uFillTx/>
                <a:latin typeface="Calibri" panose="020F0502020204030204"/>
                <a:ea typeface="+mj-ea"/>
                <a:cs typeface="Tahoma" panose="020B0604030504040204" pitchFamily="34" charset="0"/>
              </a:rPr>
              <a:t>to</a:t>
            </a:r>
            <a:r>
              <a:rPr kumimoji="0" lang="de-DE" sz="3200" b="1" i="0" u="none" strike="noStrike" kern="1200" cap="none" spc="0" normalizeH="0" baseline="0" noProof="0" dirty="0" smtClean="0">
                <a:ln>
                  <a:noFill/>
                </a:ln>
                <a:solidFill>
                  <a:srgbClr val="03629F"/>
                </a:solidFill>
                <a:effectLst/>
                <a:uLnTx/>
                <a:uFillTx/>
                <a:latin typeface="Calibri" panose="020F0502020204030204"/>
                <a:ea typeface="+mj-ea"/>
                <a:cs typeface="Tahoma" panose="020B0604030504040204" pitchFamily="34" charset="0"/>
              </a:rPr>
              <a:t> KP </a:t>
            </a:r>
            <a:r>
              <a:rPr kumimoji="0" lang="de-DE" sz="3200" b="1" i="0" u="none" strike="noStrike" kern="1200" cap="none" spc="0" normalizeH="0" baseline="0" noProof="0" dirty="0" err="1" smtClean="0">
                <a:ln>
                  <a:noFill/>
                </a:ln>
                <a:solidFill>
                  <a:srgbClr val="03629F"/>
                </a:solidFill>
                <a:effectLst/>
                <a:uLnTx/>
                <a:uFillTx/>
                <a:latin typeface="Calibri" panose="020F0502020204030204"/>
                <a:ea typeface="+mj-ea"/>
                <a:cs typeface="Tahoma" panose="020B0604030504040204" pitchFamily="34" charset="0"/>
              </a:rPr>
              <a:t>Federations</a:t>
            </a:r>
            <a:endParaRPr kumimoji="0" lang="en-US" sz="3200" b="1" i="0" u="none" strike="noStrike" kern="1200" cap="none" spc="0" normalizeH="0" baseline="0" noProof="0" dirty="0">
              <a:ln>
                <a:noFill/>
              </a:ln>
              <a:solidFill>
                <a:srgbClr val="03629F"/>
              </a:solidFill>
              <a:effectLst/>
              <a:uLnTx/>
              <a:uFillTx/>
              <a:latin typeface="Calibri" panose="020F0502020204030204"/>
              <a:ea typeface="+mj-ea"/>
              <a:cs typeface="Tahoma" panose="020B0604030504040204" pitchFamily="34" charset="0"/>
            </a:endParaRPr>
          </a:p>
        </p:txBody>
      </p:sp>
    </p:spTree>
    <p:extLst>
      <p:ext uri="{BB962C8B-B14F-4D97-AF65-F5344CB8AC3E}">
        <p14:creationId xmlns:p14="http://schemas.microsoft.com/office/powerpoint/2010/main" val="79758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0081" y="-58783"/>
            <a:ext cx="8485525" cy="730669"/>
          </a:xfrm>
        </p:spPr>
        <p:txBody>
          <a:bodyPr/>
          <a:lstStyle/>
          <a:p>
            <a:pPr algn="ctr"/>
            <a:r>
              <a:rPr lang="fr-FR" altLang="en-US" sz="2700" dirty="0" err="1"/>
              <a:t>Federation</a:t>
            </a:r>
            <a:r>
              <a:rPr lang="fr-FR" altLang="en-US" sz="2700" dirty="0"/>
              <a:t> of GANA </a:t>
            </a:r>
            <a:r>
              <a:rPr lang="fr-FR" altLang="en-US" sz="2700" dirty="0" err="1"/>
              <a:t>Knowledge</a:t>
            </a:r>
            <a:r>
              <a:rPr lang="fr-FR" altLang="en-US" sz="2700" dirty="0"/>
              <a:t> Planes (</a:t>
            </a:r>
            <a:r>
              <a:rPr lang="fr-FR" altLang="en-US" sz="2700" dirty="0" err="1"/>
              <a:t>KPs</a:t>
            </a:r>
            <a:r>
              <a:rPr lang="fr-FR" altLang="en-US" sz="2700" dirty="0"/>
              <a:t>) Framework</a:t>
            </a:r>
            <a:br>
              <a:rPr lang="fr-FR" altLang="en-US" sz="2700" dirty="0"/>
            </a:br>
            <a:r>
              <a:rPr lang="fr-FR" altLang="en-US" sz="2700" dirty="0"/>
              <a:t>(</a:t>
            </a:r>
            <a:r>
              <a:rPr lang="fr-FR" altLang="en-US" sz="2700" dirty="0">
                <a:solidFill>
                  <a:srgbClr val="C00000"/>
                </a:solidFill>
              </a:rPr>
              <a:t>ETSI TS 103 195-2</a:t>
            </a:r>
            <a:r>
              <a:rPr lang="fr-FR" altLang="en-US" sz="2700" dirty="0"/>
              <a:t>)</a:t>
            </a:r>
            <a:endParaRPr lang="fr-FR" sz="2700" dirty="0"/>
          </a:p>
        </p:txBody>
      </p:sp>
      <p:sp>
        <p:nvSpPr>
          <p:cNvPr id="4" name="Espace réservé du pied de page 3"/>
          <p:cNvSpPr>
            <a:spLocks noGrp="1"/>
          </p:cNvSpPr>
          <p:nvPr>
            <p:ph type="ftr" sz="quarter" idx="3"/>
          </p:nvPr>
        </p:nvSpPr>
        <p:spPr>
          <a:xfrm>
            <a:off x="3028950" y="5100357"/>
            <a:ext cx="3086100" cy="273844"/>
          </a:xfr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sp>
        <p:nvSpPr>
          <p:cNvPr id="7" name="ZoneTexte 117"/>
          <p:cNvSpPr txBox="1">
            <a:spLocks noChangeArrowheads="1"/>
          </p:cNvSpPr>
          <p:nvPr/>
        </p:nvSpPr>
        <p:spPr bwMode="auto">
          <a:xfrm>
            <a:off x="130081" y="-764616"/>
            <a:ext cx="47320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altLang="en-US" sz="900" b="0" i="0" u="none" strike="noStrike" kern="1200" cap="none" spc="0" normalizeH="0" baseline="0" noProof="0" dirty="0" err="1">
                <a:ln>
                  <a:noFill/>
                </a:ln>
                <a:solidFill>
                  <a:srgbClr val="3E484F"/>
                </a:solidFill>
                <a:effectLst/>
                <a:uLnTx/>
                <a:uFillTx/>
                <a:latin typeface="Calibri" panose="020F0502020204030204"/>
                <a:ea typeface="+mn-ea"/>
                <a:cs typeface="+mn-cs"/>
              </a:rPr>
              <a:t>NeMe</a:t>
            </a:r>
            <a:endParaRPr kumimoji="0" lang="en-US" altLang="en-US" sz="900" b="0" i="0" u="none" strike="noStrike" kern="1200" cap="none" spc="0" normalizeH="0" baseline="0" noProof="0" dirty="0">
              <a:ln>
                <a:noFill/>
              </a:ln>
              <a:solidFill>
                <a:srgbClr val="3E484F"/>
              </a:solidFill>
              <a:effectLst/>
              <a:uLnTx/>
              <a:uFillTx/>
              <a:latin typeface="Calibri" panose="020F0502020204030204"/>
              <a:ea typeface="+mn-ea"/>
              <a:cs typeface="+mn-cs"/>
            </a:endParaRPr>
          </a:p>
        </p:txBody>
      </p:sp>
      <p:pic>
        <p:nvPicPr>
          <p:cNvPr id="122" name="Image 121"/>
          <p:cNvPicPr>
            <a:picLocks noChangeAspect="1"/>
          </p:cNvPicPr>
          <p:nvPr/>
        </p:nvPicPr>
        <p:blipFill>
          <a:blip r:embed="rId2"/>
          <a:stretch>
            <a:fillRect/>
          </a:stretch>
        </p:blipFill>
        <p:spPr>
          <a:xfrm>
            <a:off x="896434" y="1008295"/>
            <a:ext cx="7468362" cy="3673727"/>
          </a:xfrm>
          <a:prstGeom prst="rect">
            <a:avLst/>
          </a:prstGeom>
        </p:spPr>
      </p:pic>
      <p:sp>
        <p:nvSpPr>
          <p:cNvPr id="6" name="TextBox 5">
            <a:extLst>
              <a:ext uri="{FF2B5EF4-FFF2-40B4-BE49-F238E27FC236}">
                <a16:creationId xmlns:a16="http://schemas.microsoft.com/office/drawing/2014/main" id="{40FACC30-A7F8-4826-BA27-39D814D7F716}"/>
              </a:ext>
            </a:extLst>
          </p:cNvPr>
          <p:cNvSpPr txBox="1"/>
          <p:nvPr/>
        </p:nvSpPr>
        <p:spPr>
          <a:xfrm>
            <a:off x="2244436" y="4836615"/>
            <a:ext cx="6631997"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C00000"/>
                </a:solidFill>
                <a:effectLst/>
                <a:uLnTx/>
                <a:uFillTx/>
                <a:latin typeface="Calibri" panose="020F0502020204030204"/>
                <a:ea typeface="+mn-ea"/>
                <a:cs typeface="+mn-cs"/>
              </a:rPr>
              <a:t>The </a:t>
            </a:r>
            <a:r>
              <a:rPr kumimoji="0" lang="de-DE" sz="1800" b="1" i="0" u="none" strike="noStrike" kern="1200" cap="none" spc="0" normalizeH="0" baseline="0" noProof="0" dirty="0" err="1">
                <a:ln>
                  <a:noFill/>
                </a:ln>
                <a:solidFill>
                  <a:srgbClr val="C00000"/>
                </a:solidFill>
                <a:effectLst/>
                <a:uLnTx/>
                <a:uFillTx/>
                <a:latin typeface="Calibri" panose="020F0502020204030204"/>
                <a:ea typeface="+mn-ea"/>
                <a:cs typeface="+mn-cs"/>
              </a:rPr>
              <a:t>Protocols</a:t>
            </a:r>
            <a:r>
              <a:rPr kumimoji="0" lang="de-DE" sz="1800" b="0" i="0" u="none" strike="noStrike" kern="1200" cap="none" spc="0" normalizeH="0" baseline="0" noProof="0" dirty="0">
                <a:ln>
                  <a:noFill/>
                </a:ln>
                <a:solidFill>
                  <a:srgbClr val="C00000"/>
                </a:solidFill>
                <a:effectLst/>
                <a:uLnTx/>
                <a:uFillTx/>
                <a:latin typeface="Calibri" panose="020F0502020204030204"/>
                <a:ea typeface="+mn-ea"/>
                <a:cs typeface="+mn-cs"/>
              </a:rPr>
              <a:t> and </a:t>
            </a:r>
            <a:r>
              <a:rPr kumimoji="0" lang="de-DE" sz="1800" b="1" i="0" u="none" strike="noStrike" kern="1200" cap="none" spc="0" normalizeH="0" baseline="0" noProof="0" dirty="0">
                <a:ln>
                  <a:noFill/>
                </a:ln>
                <a:solidFill>
                  <a:srgbClr val="C00000"/>
                </a:solidFill>
                <a:effectLst/>
                <a:uLnTx/>
                <a:uFillTx/>
                <a:latin typeface="Calibri" panose="020F0502020204030204"/>
                <a:ea typeface="+mn-ea"/>
                <a:cs typeface="+mn-cs"/>
              </a:rPr>
              <a:t>APIs </a:t>
            </a:r>
            <a:r>
              <a:rPr kumimoji="0" lang="de-DE" sz="1800" b="1" i="0" u="none" strike="noStrike" kern="1200" cap="none" spc="0" normalizeH="0" baseline="0" noProof="0" dirty="0" err="1">
                <a:ln>
                  <a:noFill/>
                </a:ln>
                <a:solidFill>
                  <a:srgbClr val="C00000"/>
                </a:solidFill>
                <a:effectLst/>
                <a:uLnTx/>
                <a:uFillTx/>
                <a:latin typeface="Calibri" panose="020F0502020204030204"/>
                <a:ea typeface="+mn-ea"/>
                <a:cs typeface="+mn-cs"/>
              </a:rPr>
              <a:t>Required</a:t>
            </a:r>
            <a:r>
              <a:rPr kumimoji="0" lang="de-DE" sz="18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DE" sz="1800" b="1" i="0" u="none" strike="noStrike" kern="1200" cap="none" spc="0" normalizeH="0" baseline="0" noProof="0" dirty="0" smtClean="0">
                <a:ln>
                  <a:noFill/>
                </a:ln>
                <a:solidFill>
                  <a:srgbClr val="C00000"/>
                </a:solidFill>
                <a:effectLst/>
                <a:uLnTx/>
                <a:uFillTx/>
                <a:latin typeface="Calibri" panose="020F0502020204030204"/>
                <a:ea typeface="+mn-ea"/>
                <a:cs typeface="+mn-cs"/>
              </a:rPr>
              <a:t>Joint </a:t>
            </a:r>
            <a:r>
              <a:rPr kumimoji="0" lang="de-DE" sz="1800" b="1" i="0" u="none" strike="noStrike" kern="1200" cap="none" spc="0" normalizeH="0" baseline="0" noProof="0" dirty="0" err="1" smtClean="0">
                <a:ln>
                  <a:noFill/>
                </a:ln>
                <a:solidFill>
                  <a:srgbClr val="C00000"/>
                </a:solidFill>
                <a:effectLst/>
                <a:uLnTx/>
                <a:uFillTx/>
                <a:latin typeface="Calibri" panose="020F0502020204030204"/>
                <a:ea typeface="+mn-ea"/>
                <a:cs typeface="+mn-cs"/>
              </a:rPr>
              <a:t>efforts</a:t>
            </a:r>
            <a:r>
              <a:rPr kumimoji="0" lang="de-DE" sz="1800" b="1" i="0" u="none" strike="noStrike" kern="1200" cap="none" spc="0" normalizeH="0" baseline="0" noProof="0" dirty="0" smtClean="0">
                <a:ln>
                  <a:noFill/>
                </a:ln>
                <a:solidFill>
                  <a:srgbClr val="C00000"/>
                </a:solidFill>
                <a:effectLst/>
                <a:uLnTx/>
                <a:uFillTx/>
                <a:latin typeface="Calibri" panose="020F0502020204030204"/>
                <a:ea typeface="+mn-ea"/>
                <a:cs typeface="+mn-cs"/>
              </a:rPr>
              <a:t> </a:t>
            </a:r>
            <a:r>
              <a:rPr kumimoji="0" lang="de-DE" sz="1800" b="1" i="0" u="none" strike="noStrike" kern="1200" cap="none" spc="0" normalizeH="0" baseline="0" noProof="0" dirty="0" err="1" smtClean="0">
                <a:ln>
                  <a:noFill/>
                </a:ln>
                <a:solidFill>
                  <a:srgbClr val="C00000"/>
                </a:solidFill>
                <a:effectLst/>
                <a:uLnTx/>
                <a:uFillTx/>
                <a:latin typeface="Calibri" panose="020F0502020204030204"/>
                <a:ea typeface="+mn-ea"/>
                <a:cs typeface="+mn-cs"/>
              </a:rPr>
              <a:t>needed</a:t>
            </a:r>
            <a:r>
              <a:rPr kumimoji="0" lang="de-DE" sz="1800" b="1" i="0" u="none" strike="noStrike" kern="1200" cap="none" spc="0" normalizeH="0" noProof="0" dirty="0" smtClean="0">
                <a:ln>
                  <a:noFill/>
                </a:ln>
                <a:solidFill>
                  <a:srgbClr val="C00000"/>
                </a:solidFill>
                <a:effectLst/>
                <a:uLnTx/>
                <a:uFillTx/>
                <a:latin typeface="Calibri" panose="020F0502020204030204"/>
                <a:ea typeface="+mn-ea"/>
                <a:cs typeface="+mn-cs"/>
              </a:rPr>
              <a:t> </a:t>
            </a:r>
            <a:r>
              <a:rPr kumimoji="0" lang="de-DE" sz="1800" b="1" i="0" u="none" strike="noStrike" kern="1200" cap="none" spc="0" normalizeH="0" noProof="0" dirty="0" err="1" smtClean="0">
                <a:ln>
                  <a:noFill/>
                </a:ln>
                <a:solidFill>
                  <a:srgbClr val="C00000"/>
                </a:solidFill>
                <a:effectLst/>
                <a:uLnTx/>
                <a:uFillTx/>
                <a:latin typeface="Calibri" panose="020F0502020204030204"/>
                <a:ea typeface="+mn-ea"/>
                <a:cs typeface="+mn-cs"/>
              </a:rPr>
              <a:t>to</a:t>
            </a:r>
            <a:r>
              <a:rPr kumimoji="0" lang="de-DE" sz="1800" b="1" i="0" u="none" strike="noStrike" kern="1200" cap="none" spc="0" normalizeH="0" noProof="0" dirty="0" smtClean="0">
                <a:ln>
                  <a:noFill/>
                </a:ln>
                <a:solidFill>
                  <a:srgbClr val="C00000"/>
                </a:solidFill>
                <a:effectLst/>
                <a:uLnTx/>
                <a:uFillTx/>
                <a:latin typeface="Calibri" panose="020F0502020204030204"/>
                <a:ea typeface="+mn-ea"/>
                <a:cs typeface="+mn-cs"/>
              </a:rPr>
              <a:t> </a:t>
            </a:r>
            <a:r>
              <a:rPr kumimoji="0" lang="de-DE" sz="1800" b="1" i="0" u="none" strike="noStrike" kern="1200" cap="none" spc="0" normalizeH="0" noProof="0" dirty="0" err="1" smtClean="0">
                <a:ln>
                  <a:noFill/>
                </a:ln>
                <a:solidFill>
                  <a:srgbClr val="C00000"/>
                </a:solidFill>
                <a:effectLst/>
                <a:uLnTx/>
                <a:uFillTx/>
                <a:latin typeface="Calibri" panose="020F0502020204030204"/>
                <a:ea typeface="+mn-ea"/>
                <a:cs typeface="+mn-cs"/>
              </a:rPr>
              <a:t>define</a:t>
            </a:r>
            <a:endParaRPr kumimoji="0" lang="de-DE" sz="1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5" name="Straight Arrow Connector 4">
            <a:extLst>
              <a:ext uri="{FF2B5EF4-FFF2-40B4-BE49-F238E27FC236}">
                <a16:creationId xmlns:a16="http://schemas.microsoft.com/office/drawing/2014/main" id="{0269F25E-2BE6-431B-976F-AB15D22C8FB5}"/>
              </a:ext>
            </a:extLst>
          </p:cNvPr>
          <p:cNvCxnSpPr/>
          <p:nvPr/>
        </p:nvCxnSpPr>
        <p:spPr>
          <a:xfrm flipV="1">
            <a:off x="4644737" y="4262871"/>
            <a:ext cx="0" cy="57374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73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4006" y="328748"/>
            <a:ext cx="7144243" cy="649583"/>
          </a:xfrm>
        </p:spPr>
        <p:txBody>
          <a:bodyPr/>
          <a:lstStyle/>
          <a:p>
            <a:r>
              <a:rPr lang="en-US" sz="2400" dirty="0"/>
              <a:t>Federation of GANA Knowledge Planes (KPs), e.g. for E2E Autonomic (Closed-Loop) Service &amp; Security Assurance of 5G Slices –   </a:t>
            </a:r>
            <a:r>
              <a:rPr lang="en-US" sz="2400" b="1" dirty="0">
                <a:solidFill>
                  <a:srgbClr val="7030A0"/>
                </a:solidFill>
              </a:rPr>
              <a:t>Horizontal Federation of KPs</a:t>
            </a:r>
            <a:endParaRPr lang="fr-FR" b="1" dirty="0">
              <a:solidFill>
                <a:srgbClr val="7030A0"/>
              </a:solidFill>
            </a:endParaRPr>
          </a:p>
        </p:txBody>
      </p:sp>
      <p:sp>
        <p:nvSpPr>
          <p:cNvPr id="4" name="Espace réservé du pied de page 3"/>
          <p:cNvSpPr>
            <a:spLocks noGrp="1"/>
          </p:cNvSpPr>
          <p:nvPr>
            <p:ph type="ftr" sz="quarter" idx="3"/>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A0CBED"/>
                </a:solidFill>
                <a:effectLst/>
                <a:uLnTx/>
                <a:uFillTx/>
                <a:latin typeface="Calibri" panose="020F0502020204030204" pitchFamily="34" charset="0"/>
                <a:ea typeface="+mn-ea"/>
                <a:cs typeface="Calibri" panose="020F0502020204030204" pitchFamily="34" charset="0"/>
              </a:rPr>
              <a:t>ADD SECTION NAME</a:t>
            </a:r>
            <a:endParaRPr kumimoji="0" lang="en-US" sz="1050" b="0" i="0" u="none" strike="noStrike" kern="1200" cap="none" spc="0" normalizeH="0" baseline="0" noProof="0" dirty="0">
              <a:ln>
                <a:noFill/>
              </a:ln>
              <a:solidFill>
                <a:srgbClr val="A0CBED"/>
              </a:solidFill>
              <a:effectLst/>
              <a:uLnTx/>
              <a:uFillTx/>
              <a:latin typeface="Calibri" panose="020F0502020204030204" pitchFamily="34" charset="0"/>
              <a:ea typeface="+mn-ea"/>
              <a:cs typeface="Calibri" panose="020F0502020204030204" pitchFamily="34" charset="0"/>
            </a:endParaRPr>
          </a:p>
        </p:txBody>
      </p:sp>
      <p:pic>
        <p:nvPicPr>
          <p:cNvPr id="6" name="Grafik 5"/>
          <p:cNvPicPr/>
          <p:nvPr/>
        </p:nvPicPr>
        <p:blipFill>
          <a:blip r:embed="rId2">
            <a:extLst>
              <a:ext uri="{28A0092B-C50C-407E-A947-70E740481C1C}">
                <a14:useLocalDpi xmlns:a14="http://schemas.microsoft.com/office/drawing/2010/main" val="0"/>
              </a:ext>
            </a:extLst>
          </a:blip>
          <a:srcRect/>
          <a:stretch>
            <a:fillRect/>
          </a:stretch>
        </p:blipFill>
        <p:spPr bwMode="auto">
          <a:xfrm>
            <a:off x="1121378" y="958543"/>
            <a:ext cx="6587490" cy="4184957"/>
          </a:xfrm>
          <a:prstGeom prst="rect">
            <a:avLst/>
          </a:prstGeom>
          <a:noFill/>
        </p:spPr>
      </p:pic>
    </p:spTree>
    <p:extLst>
      <p:ext uri="{BB962C8B-B14F-4D97-AF65-F5344CB8AC3E}">
        <p14:creationId xmlns:p14="http://schemas.microsoft.com/office/powerpoint/2010/main" val="185651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Custom 1">
      <a:dk1>
        <a:srgbClr val="94278F"/>
      </a:dk1>
      <a:lt1>
        <a:sysClr val="window" lastClr="FFFFFF"/>
      </a:lt1>
      <a:dk2>
        <a:srgbClr val="0098A6"/>
      </a:dk2>
      <a:lt2>
        <a:srgbClr val="EEECE1"/>
      </a:lt2>
      <a:accent1>
        <a:srgbClr val="97EDF2"/>
      </a:accent1>
      <a:accent2>
        <a:srgbClr val="C49BC4"/>
      </a:accent2>
      <a:accent3>
        <a:srgbClr val="00639C"/>
      </a:accent3>
      <a:accent4>
        <a:srgbClr val="9CC1D3"/>
      </a:accent4>
      <a:accent5>
        <a:srgbClr val="4BACC6"/>
      </a:accent5>
      <a:accent6>
        <a:srgbClr val="D2CDCB"/>
      </a:accent6>
      <a:hlink>
        <a:srgbClr val="000000"/>
      </a:hlink>
      <a:folHlink>
        <a:srgbClr val="009CB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ETSI Corporate 2018">
  <a:themeElements>
    <a:clrScheme name="ETSI 2018">
      <a:dk1>
        <a:srgbClr val="3E484F"/>
      </a:dk1>
      <a:lt1>
        <a:srgbClr val="A0CBED"/>
      </a:lt1>
      <a:dk2>
        <a:srgbClr val="000000"/>
      </a:dk2>
      <a:lt2>
        <a:srgbClr val="FFFFFF"/>
      </a:lt2>
      <a:accent1>
        <a:srgbClr val="004A8D"/>
      </a:accent1>
      <a:accent2>
        <a:srgbClr val="007DC3"/>
      </a:accent2>
      <a:accent3>
        <a:srgbClr val="69747A"/>
      </a:accent3>
      <a:accent4>
        <a:srgbClr val="E8E196"/>
      </a:accent4>
      <a:accent5>
        <a:srgbClr val="FFC20E"/>
      </a:accent5>
      <a:accent6>
        <a:srgbClr val="8DC640"/>
      </a:accent6>
      <a:hlink>
        <a:srgbClr val="007DC3"/>
      </a:hlink>
      <a:folHlink>
        <a:srgbClr val="8C56A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err="1" smtClean="0">
            <a:solidFill>
              <a:schemeClr val="tx2"/>
            </a:solidFill>
          </a:defRPr>
        </a:defPPr>
      </a:lstStyle>
    </a:txDef>
  </a:objectDefaults>
  <a:extraClrSchemeLst/>
  <a:extLst>
    <a:ext uri="{05A4C25C-085E-4340-85A3-A5531E510DB2}">
      <thm15:themeFamily xmlns:thm15="http://schemas.microsoft.com/office/thememl/2012/main" name="Presentation2" id="{3943DDD5-5376-488D-B598-48D58A708B55}" vid="{97EB6BF5-CCF1-4557-9204-633E591AB08E}"/>
    </a:ext>
  </a:extLst>
</a:theme>
</file>

<file path=ppt/theme/theme11.xml><?xml version="1.0" encoding="utf-8"?>
<a:theme xmlns:a="http://schemas.openxmlformats.org/drawingml/2006/main" name="1_ETSI Corporate 2018">
  <a:themeElements>
    <a:clrScheme name="ETSI 2018">
      <a:dk1>
        <a:srgbClr val="3E484F"/>
      </a:dk1>
      <a:lt1>
        <a:srgbClr val="A0CBED"/>
      </a:lt1>
      <a:dk2>
        <a:srgbClr val="000000"/>
      </a:dk2>
      <a:lt2>
        <a:srgbClr val="FFFFFF"/>
      </a:lt2>
      <a:accent1>
        <a:srgbClr val="004A8D"/>
      </a:accent1>
      <a:accent2>
        <a:srgbClr val="007DC3"/>
      </a:accent2>
      <a:accent3>
        <a:srgbClr val="69747A"/>
      </a:accent3>
      <a:accent4>
        <a:srgbClr val="E8E196"/>
      </a:accent4>
      <a:accent5>
        <a:srgbClr val="FFC20E"/>
      </a:accent5>
      <a:accent6>
        <a:srgbClr val="8DC640"/>
      </a:accent6>
      <a:hlink>
        <a:srgbClr val="007DC3"/>
      </a:hlink>
      <a:folHlink>
        <a:srgbClr val="8C56A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err="1" smtClean="0">
            <a:solidFill>
              <a:schemeClr val="tx2"/>
            </a:solidFill>
          </a:defRPr>
        </a:defPPr>
      </a:lstStyle>
    </a:txDef>
  </a:objectDefaults>
  <a:extraClrSchemeLst/>
  <a:extLst>
    <a:ext uri="{05A4C25C-085E-4340-85A3-A5531E510DB2}">
      <thm15:themeFamily xmlns:thm15="http://schemas.microsoft.com/office/thememl/2012/main" name="Presentation2" id="{3943DDD5-5376-488D-B598-48D58A708B55}" vid="{97EB6BF5-CCF1-4557-9204-633E591AB08E}"/>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ETSI Corporate 2018">
  <a:themeElements>
    <a:clrScheme name="ETSI 2018">
      <a:dk1>
        <a:srgbClr val="3E484F"/>
      </a:dk1>
      <a:lt1>
        <a:srgbClr val="A0CBED"/>
      </a:lt1>
      <a:dk2>
        <a:srgbClr val="000000"/>
      </a:dk2>
      <a:lt2>
        <a:srgbClr val="FFFFFF"/>
      </a:lt2>
      <a:accent1>
        <a:srgbClr val="004A8D"/>
      </a:accent1>
      <a:accent2>
        <a:srgbClr val="007DC3"/>
      </a:accent2>
      <a:accent3>
        <a:srgbClr val="69747A"/>
      </a:accent3>
      <a:accent4>
        <a:srgbClr val="E8E196"/>
      </a:accent4>
      <a:accent5>
        <a:srgbClr val="FFC20E"/>
      </a:accent5>
      <a:accent6>
        <a:srgbClr val="8DC640"/>
      </a:accent6>
      <a:hlink>
        <a:srgbClr val="007DC3"/>
      </a:hlink>
      <a:folHlink>
        <a:srgbClr val="8C56A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err="1" smtClean="0">
            <a:solidFill>
              <a:schemeClr val="tx2"/>
            </a:solidFill>
          </a:defRPr>
        </a:defPPr>
      </a:lstStyle>
    </a:txDef>
  </a:objectDefaults>
  <a:extraClrSchemeLst/>
  <a:extLst>
    <a:ext uri="{05A4C25C-085E-4340-85A3-A5531E510DB2}">
      <thm15:themeFamily xmlns:thm15="http://schemas.microsoft.com/office/thememl/2012/main" name="Presentation2" id="{3943DDD5-5376-488D-B598-48D58A708B55}" vid="{97EB6BF5-CCF1-4557-9204-633E591AB08E}"/>
    </a:ext>
  </a:extLst>
</a:theme>
</file>

<file path=ppt/theme/theme3.xml><?xml version="1.0" encoding="utf-8"?>
<a:theme xmlns:a="http://schemas.openxmlformats.org/drawingml/2006/main" name="4_ODM-Paradig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DM-Paradig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Custom 1">
      <a:dk1>
        <a:srgbClr val="94278F"/>
      </a:dk1>
      <a:lt1>
        <a:sysClr val="window" lastClr="FFFFFF"/>
      </a:lt1>
      <a:dk2>
        <a:srgbClr val="0098A6"/>
      </a:dk2>
      <a:lt2>
        <a:srgbClr val="EEECE1"/>
      </a:lt2>
      <a:accent1>
        <a:srgbClr val="97EDF2"/>
      </a:accent1>
      <a:accent2>
        <a:srgbClr val="C49BC4"/>
      </a:accent2>
      <a:accent3>
        <a:srgbClr val="00639C"/>
      </a:accent3>
      <a:accent4>
        <a:srgbClr val="9CC1D3"/>
      </a:accent4>
      <a:accent5>
        <a:srgbClr val="4BACC6"/>
      </a:accent5>
      <a:accent6>
        <a:srgbClr val="D2CDCB"/>
      </a:accent6>
      <a:hlink>
        <a:srgbClr val="000000"/>
      </a:hlink>
      <a:folHlink>
        <a:srgbClr val="009CB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Theme">
  <a:themeElements>
    <a:clrScheme name="Custom 1">
      <a:dk1>
        <a:srgbClr val="94278F"/>
      </a:dk1>
      <a:lt1>
        <a:sysClr val="window" lastClr="FFFFFF"/>
      </a:lt1>
      <a:dk2>
        <a:srgbClr val="0098A6"/>
      </a:dk2>
      <a:lt2>
        <a:srgbClr val="EEECE1"/>
      </a:lt2>
      <a:accent1>
        <a:srgbClr val="97EDF2"/>
      </a:accent1>
      <a:accent2>
        <a:srgbClr val="C49BC4"/>
      </a:accent2>
      <a:accent3>
        <a:srgbClr val="00639C"/>
      </a:accent3>
      <a:accent4>
        <a:srgbClr val="9CC1D3"/>
      </a:accent4>
      <a:accent5>
        <a:srgbClr val="4BACC6"/>
      </a:accent5>
      <a:accent6>
        <a:srgbClr val="D2CDCB"/>
      </a:accent6>
      <a:hlink>
        <a:srgbClr val="000000"/>
      </a:hlink>
      <a:folHlink>
        <a:srgbClr val="009CB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DM-Paradig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DM-Paradig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DM-Paradig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2363000783054DB6F1CFF38FCE7123" ma:contentTypeVersion="13" ma:contentTypeDescription="Create a new document." ma:contentTypeScope="" ma:versionID="d836aa21bd3e05955ae5b9f54b06fc13">
  <xsd:schema xmlns:xsd="http://www.w3.org/2001/XMLSchema" xmlns:xs="http://www.w3.org/2001/XMLSchema" xmlns:p="http://schemas.microsoft.com/office/2006/metadata/properties" xmlns:ns3="42949d61-b681-4a9d-bd8f-49fb3197d66b" xmlns:ns4="a9754b1f-92c5-4361-ad22-98147c71c856" targetNamespace="http://schemas.microsoft.com/office/2006/metadata/properties" ma:root="true" ma:fieldsID="1bdad3bfa5de4a3b72d79b3cfe19cef0" ns3:_="" ns4:_="">
    <xsd:import namespace="42949d61-b681-4a9d-bd8f-49fb3197d66b"/>
    <xsd:import namespace="a9754b1f-92c5-4361-ad22-98147c71c85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OCR"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949d61-b681-4a9d-bd8f-49fb3197d6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754b1f-92c5-4361-ad22-98147c71c85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B4B5A1-248C-4C49-9789-3B69C6FA36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949d61-b681-4a9d-bd8f-49fb3197d66b"/>
    <ds:schemaRef ds:uri="a9754b1f-92c5-4361-ad22-98147c71c8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6D2E9F-0FAF-4FDD-BC3A-6B7C0BEF6A44}">
  <ds:schemaRefs>
    <ds:schemaRef ds:uri="42949d61-b681-4a9d-bd8f-49fb3197d66b"/>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a9754b1f-92c5-4361-ad22-98147c71c856"/>
    <ds:schemaRef ds:uri="http://www.w3.org/XML/1998/namespace"/>
    <ds:schemaRef ds:uri="http://purl.org/dc/dcmitype/"/>
  </ds:schemaRefs>
</ds:datastoreItem>
</file>

<file path=customXml/itemProps3.xml><?xml version="1.0" encoding="utf-8"?>
<ds:datastoreItem xmlns:ds="http://schemas.openxmlformats.org/officeDocument/2006/customXml" ds:itemID="{5B10B051-712E-42CE-87F3-78525DF5AE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2351</Words>
  <Application>Microsoft Office PowerPoint</Application>
  <PresentationFormat>Bildschirmpräsentation (16:9)</PresentationFormat>
  <Paragraphs>211</Paragraphs>
  <Slides>31</Slides>
  <Notes>13</Notes>
  <HiddenSlides>0</HiddenSlides>
  <MMClips>0</MMClips>
  <ScaleCrop>false</ScaleCrop>
  <HeadingPairs>
    <vt:vector size="8" baseType="variant">
      <vt:variant>
        <vt:lpstr>Verwendete Schriftarten</vt:lpstr>
      </vt:variant>
      <vt:variant>
        <vt:i4>25</vt:i4>
      </vt:variant>
      <vt:variant>
        <vt:lpstr>Design</vt:lpstr>
      </vt:variant>
      <vt:variant>
        <vt:i4>11</vt:i4>
      </vt:variant>
      <vt:variant>
        <vt:lpstr>Eingebettete OLE-Server</vt:lpstr>
      </vt:variant>
      <vt:variant>
        <vt:i4>1</vt:i4>
      </vt:variant>
      <vt:variant>
        <vt:lpstr>Folientitel</vt:lpstr>
      </vt:variant>
      <vt:variant>
        <vt:i4>31</vt:i4>
      </vt:variant>
    </vt:vector>
  </HeadingPairs>
  <TitlesOfParts>
    <vt:vector size="68" baseType="lpstr">
      <vt:lpstr>Malgun Gothic</vt:lpstr>
      <vt:lpstr>MS PGothic</vt:lpstr>
      <vt:lpstr>MS PGothic</vt:lpstr>
      <vt:lpstr>Arial</vt:lpstr>
      <vt:lpstr>Arial Black</vt:lpstr>
      <vt:lpstr>Calibri</vt:lpstr>
      <vt:lpstr>Calibri Light</vt:lpstr>
      <vt:lpstr>Cambria</vt:lpstr>
      <vt:lpstr>Copperplate Gothic Bold</vt:lpstr>
      <vt:lpstr>等线 Light</vt:lpstr>
      <vt:lpstr>Formata Bold</vt:lpstr>
      <vt:lpstr>Formata Light</vt:lpstr>
      <vt:lpstr>Helvetica</vt:lpstr>
      <vt:lpstr>Helvetica 55 Roman</vt:lpstr>
      <vt:lpstr>Helvetica 75 Bold</vt:lpstr>
      <vt:lpstr>Jokerman</vt:lpstr>
      <vt:lpstr>Lucida Bright</vt:lpstr>
      <vt:lpstr>Lucida Sans</vt:lpstr>
      <vt:lpstr>MS Mincho</vt:lpstr>
      <vt:lpstr>Open Sans Light</vt:lpstr>
      <vt:lpstr>Source Sans Pro Web</vt:lpstr>
      <vt:lpstr>Symbol</vt:lpstr>
      <vt:lpstr>Tahoma</vt:lpstr>
      <vt:lpstr>Times New Roman</vt:lpstr>
      <vt:lpstr>Wingdings</vt:lpstr>
      <vt:lpstr>1_Office Theme</vt:lpstr>
      <vt:lpstr>2_ETSI Corporate 2018</vt:lpstr>
      <vt:lpstr>4_ODM-Paradigm</vt:lpstr>
      <vt:lpstr>5_ODM-Paradigm</vt:lpstr>
      <vt:lpstr>2_Office Theme</vt:lpstr>
      <vt:lpstr>3_Office Theme</vt:lpstr>
      <vt:lpstr>6_ODM-Paradigm</vt:lpstr>
      <vt:lpstr>7_ODM-Paradigm</vt:lpstr>
      <vt:lpstr>8_ODM-Paradigm</vt:lpstr>
      <vt:lpstr>ETSI Corporate 2018</vt:lpstr>
      <vt:lpstr>1_ETSI Corporate 2018</vt:lpstr>
      <vt:lpstr>Objekt-Manager-Shellobjekt</vt:lpstr>
      <vt:lpstr>PowerPoint-Präsentation</vt:lpstr>
      <vt:lpstr>Outlook</vt:lpstr>
      <vt:lpstr>PowerPoint-Präsentation</vt:lpstr>
      <vt:lpstr>Intents Handling &amp; Addressing Stability of Control-Loops in GANA: Design for Stability Principles and Run-Time Stability Principles for Coordination / Synchronization / Orchestration among DEs </vt:lpstr>
      <vt:lpstr>ETSI GANA Knowledge Plane (KP) Platform Integration with other Systems  </vt:lpstr>
      <vt:lpstr>ETSI GANA Framework alignment with TMForum Autonomous Networks (ANs) Framework (comparison performed during TC INT#44, Sept 4th 2019, Paris).  </vt:lpstr>
      <vt:lpstr>PowerPoint-Präsentation</vt:lpstr>
      <vt:lpstr>Federation of GANA Knowledge Planes (KPs) Framework (ETSI TS 103 195-2)</vt:lpstr>
      <vt:lpstr>Federation of GANA Knowledge Planes (KPs), e.g. for E2E Autonomic (Closed-Loop) Service &amp; Security Assurance of 5G Slices –   Horizontal Federation of KPs</vt:lpstr>
      <vt:lpstr>Federation of GANA Knowledge Planes (KPs), e.g. for E2E Autonomic (Closed-Loop) Service &amp; Security Assurance of 5G Slices–   Vertical (Hierarchical) Federation of KPs</vt:lpstr>
      <vt:lpstr>Federated/Interworking GANA Knowledge Planes (KPs) for BBF (BroadBand Forum) Domain and 3GPP Domain (ETSI TR 103 473 V1.1.2)</vt:lpstr>
      <vt:lpstr>ETSI GANA Model Adoption in NGMN’s Autonomic Networking Requirements in E2E 5G Architectures, and ETSI Implementation Fmwk </vt:lpstr>
      <vt:lpstr>ETSI GANA Model Adoption in NGMN’s Autonomic Networking Requirements in E2E 5G Architectures, and ETSI Implementation Fmwk </vt:lpstr>
      <vt:lpstr>PowerPoint-Präsentation</vt:lpstr>
      <vt:lpstr>ETSI GANA Model Adoption in BroadBand Forum (BBF)’s AIM Framework</vt:lpstr>
      <vt:lpstr>GANA DE Design in BroadBand Forum (BBF)’s AIM Framework, using ITU-T Y.3172</vt:lpstr>
      <vt:lpstr>PowerPoint-Präsentation</vt:lpstr>
      <vt:lpstr>Hybrid-SON Model Mappings to the ETSI GANA Model (PoC on Autonomics in 5G Slices Service Assurance)</vt:lpstr>
      <vt:lpstr>Introduction to MDKP-PWG Deliverables </vt:lpstr>
      <vt:lpstr>Introduction to Deliverables </vt:lpstr>
      <vt:lpstr>Generic Architecture Framework Blueprint (GAFB) that articulates the role GANA Knowledge Planes (KPs) Platforms should play as Anchors for the Federation of ANs</vt:lpstr>
      <vt:lpstr>ETSI GANA Knowledge Plane (KP) Platform Integration with other Systems  </vt:lpstr>
      <vt:lpstr>Two aspects of Autonomic Management and Control (AMC) Federations that need to be considered in deriving the Requirements for GANA KP-to-KP Federations</vt:lpstr>
      <vt:lpstr>Overview of Requirements for Knowledge Plane (KP) Platforms Driven Networking—Anchor for Federation of Autonomic/Autonomous Networks (ANs) Across Industry Sectors   </vt:lpstr>
      <vt:lpstr>Overview of Requirements for Knowledge Plane (KP) Platforms Driven Networking—Anchor for Federation of Autonomic/Autonomous Networks (ANs) Across Industry Sectors   </vt:lpstr>
      <vt:lpstr>ETSI GANA Model Adoption in NGMN’s Autonomic Networking Requirements in E2E 5G Architectures, and ETSI Implementation Fmwk </vt:lpstr>
      <vt:lpstr>PowerPoint-Präsentation</vt:lpstr>
      <vt:lpstr>ETSI GANA Model Adoption in BroadBand Forum (BBF)’s AIM Framework</vt:lpstr>
      <vt:lpstr>PowerPoint-Präsentation</vt:lpstr>
      <vt:lpstr>IEEE Proposal: Conceptual Model for Developing the COPAAN Blueprint </vt:lpstr>
      <vt:lpstr>IEEE Proposal: Examples of Primitives of the Conceptual Model of an AN that would need to be specified and detailed in the Blueprint</vt:lpstr>
    </vt:vector>
  </TitlesOfParts>
  <Company>Interprose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CHAPARADZA Ranganai</dc:creator>
  <cp:lastModifiedBy>CHAPARADZA Ranganai</cp:lastModifiedBy>
  <cp:revision>395</cp:revision>
  <cp:lastPrinted>2021-05-19T15:17:05Z</cp:lastPrinted>
  <dcterms:created xsi:type="dcterms:W3CDTF">2018-12-07T14:13:09Z</dcterms:created>
  <dcterms:modified xsi:type="dcterms:W3CDTF">2023-06-26T22:39:21Z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0x010100BD2363000783054DB6F1CFF38FCE7123</vt:lpwstr>
  </property>
</Properties>
</file>